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6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1" r:id="rId1"/>
    <p:sldMasterId id="2147483754" r:id="rId2"/>
    <p:sldMasterId id="2147483758" r:id="rId3"/>
    <p:sldMasterId id="2147483780" r:id="rId4"/>
    <p:sldMasterId id="2147483786" r:id="rId5"/>
    <p:sldMasterId id="2147483802" r:id="rId6"/>
    <p:sldMasterId id="2147483808" r:id="rId7"/>
  </p:sldMasterIdLst>
  <p:notesMasterIdLst>
    <p:notesMasterId r:id="rId37"/>
  </p:notesMasterIdLst>
  <p:handoutMasterIdLst>
    <p:handoutMasterId r:id="rId38"/>
  </p:handoutMasterIdLst>
  <p:sldIdLst>
    <p:sldId id="314" r:id="rId8"/>
    <p:sldId id="404" r:id="rId9"/>
    <p:sldId id="518" r:id="rId10"/>
    <p:sldId id="497" r:id="rId11"/>
    <p:sldId id="482" r:id="rId12"/>
    <p:sldId id="478" r:id="rId13"/>
    <p:sldId id="483" r:id="rId14"/>
    <p:sldId id="484" r:id="rId15"/>
    <p:sldId id="485" r:id="rId16"/>
    <p:sldId id="487" r:id="rId17"/>
    <p:sldId id="488" r:id="rId18"/>
    <p:sldId id="489" r:id="rId19"/>
    <p:sldId id="491" r:id="rId20"/>
    <p:sldId id="498" r:id="rId21"/>
    <p:sldId id="493" r:id="rId22"/>
    <p:sldId id="515" r:id="rId23"/>
    <p:sldId id="516" r:id="rId24"/>
    <p:sldId id="527" r:id="rId25"/>
    <p:sldId id="524" r:id="rId26"/>
    <p:sldId id="523" r:id="rId27"/>
    <p:sldId id="528" r:id="rId28"/>
    <p:sldId id="529" r:id="rId29"/>
    <p:sldId id="530" r:id="rId30"/>
    <p:sldId id="477" r:id="rId31"/>
    <p:sldId id="503" r:id="rId32"/>
    <p:sldId id="479" r:id="rId33"/>
    <p:sldId id="501" r:id="rId34"/>
    <p:sldId id="534" r:id="rId35"/>
    <p:sldId id="475" r:id="rId36"/>
  </p:sldIdLst>
  <p:sldSz cx="9144000" cy="5143500" type="screen16x9"/>
  <p:notesSz cx="7010400" cy="9296400"/>
  <p:defaultTextStyle>
    <a:defPPr>
      <a:defRPr lang="en-CA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350">
          <p15:clr>
            <a:srgbClr val="A4A3A4"/>
          </p15:clr>
        </p15:guide>
        <p15:guide id="4" orient="horz" pos="940">
          <p15:clr>
            <a:srgbClr val="A4A3A4"/>
          </p15:clr>
        </p15:guide>
        <p15:guide id="5" orient="horz" pos="2935">
          <p15:clr>
            <a:srgbClr val="A4A3A4"/>
          </p15:clr>
        </p15:guide>
        <p15:guide id="6" pos="340">
          <p15:clr>
            <a:srgbClr val="A4A3A4"/>
          </p15:clr>
        </p15:guide>
        <p15:guide id="7" pos="54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7900"/>
    <a:srgbClr val="77B800"/>
    <a:srgbClr val="D40072"/>
    <a:srgbClr val="A50069"/>
    <a:srgbClr val="00AAD2"/>
    <a:srgbClr val="BED600"/>
    <a:srgbClr val="719500"/>
    <a:srgbClr val="5F6A72"/>
    <a:srgbClr val="C05017"/>
    <a:srgbClr val="0081A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F5AB1C69-6EDB-4FF4-983F-18BD219EF322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324" autoAdjust="0"/>
    <p:restoredTop sz="68586" autoAdjust="0"/>
  </p:normalViewPr>
  <p:slideViewPr>
    <p:cSldViewPr>
      <p:cViewPr varScale="1">
        <p:scale>
          <a:sx n="122" d="100"/>
          <a:sy n="122" d="100"/>
        </p:scale>
        <p:origin x="836" y="60"/>
      </p:cViewPr>
      <p:guideLst>
        <p:guide orient="horz" pos="1620"/>
        <p:guide pos="2880"/>
        <p:guide orient="horz" pos="350"/>
        <p:guide orient="horz" pos="940"/>
        <p:guide orient="horz" pos="2935"/>
        <p:guide pos="340"/>
        <p:guide pos="542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50" d="100"/>
        <a:sy n="150" d="100"/>
      </p:scale>
      <p:origin x="0" y="-2577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37840" cy="464820"/>
          </a:xfrm>
          <a:prstGeom prst="rect">
            <a:avLst/>
          </a:prstGeom>
        </p:spPr>
        <p:txBody>
          <a:bodyPr vert="horz" lIns="93175" tIns="46587" rIns="93175" bIns="46587" rtlCol="0"/>
          <a:lstStyle>
            <a:lvl1pPr algn="l">
              <a:defRPr sz="1200"/>
            </a:lvl1pPr>
          </a:lstStyle>
          <a:p>
            <a:endParaRPr lang="en-CA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9" y="1"/>
            <a:ext cx="3037840" cy="464820"/>
          </a:xfrm>
          <a:prstGeom prst="rect">
            <a:avLst/>
          </a:prstGeom>
        </p:spPr>
        <p:txBody>
          <a:bodyPr vert="horz" lIns="93175" tIns="46587" rIns="93175" bIns="46587" rtlCol="0"/>
          <a:lstStyle>
            <a:lvl1pPr algn="r">
              <a:defRPr sz="1200"/>
            </a:lvl1pPr>
          </a:lstStyle>
          <a:p>
            <a:fld id="{A6673D7D-606E-4704-8FAB-089A0546B34A}" type="datetimeFigureOut">
              <a:rPr lang="en-CA" smtClean="0"/>
              <a:t>2023-03-06</a:t>
            </a:fld>
            <a:endParaRPr lang="en-CA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8"/>
            <a:ext cx="3037840" cy="464820"/>
          </a:xfrm>
          <a:prstGeom prst="rect">
            <a:avLst/>
          </a:prstGeom>
        </p:spPr>
        <p:txBody>
          <a:bodyPr vert="horz" lIns="93175" tIns="46587" rIns="93175" bIns="46587" rtlCol="0" anchor="b"/>
          <a:lstStyle>
            <a:lvl1pPr algn="l">
              <a:defRPr sz="1200"/>
            </a:lvl1pPr>
          </a:lstStyle>
          <a:p>
            <a:endParaRPr lang="en-CA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9" y="8829968"/>
            <a:ext cx="3037840" cy="464820"/>
          </a:xfrm>
          <a:prstGeom prst="rect">
            <a:avLst/>
          </a:prstGeom>
        </p:spPr>
        <p:txBody>
          <a:bodyPr vert="horz" lIns="93175" tIns="46587" rIns="93175" bIns="46587" rtlCol="0" anchor="b"/>
          <a:lstStyle>
            <a:lvl1pPr algn="r">
              <a:defRPr sz="1200"/>
            </a:lvl1pPr>
          </a:lstStyle>
          <a:p>
            <a:fld id="{5F2AF2C7-EC74-45D5-8E80-EDC400CCB59D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165198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761" cy="464401"/>
          </a:xfrm>
          <a:prstGeom prst="rect">
            <a:avLst/>
          </a:prstGeom>
        </p:spPr>
        <p:txBody>
          <a:bodyPr vert="horz" lIns="91294" tIns="45647" rIns="91294" bIns="45647" rtlCol="0"/>
          <a:lstStyle>
            <a:lvl1pPr algn="l">
              <a:defRPr sz="1200"/>
            </a:lvl1pPr>
          </a:lstStyle>
          <a:p>
            <a:endParaRPr lang="en-CA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1444" y="0"/>
            <a:ext cx="3037761" cy="464401"/>
          </a:xfrm>
          <a:prstGeom prst="rect">
            <a:avLst/>
          </a:prstGeom>
        </p:spPr>
        <p:txBody>
          <a:bodyPr vert="horz" lIns="91294" tIns="45647" rIns="91294" bIns="45647" rtlCol="0"/>
          <a:lstStyle>
            <a:lvl1pPr algn="r">
              <a:defRPr sz="1200"/>
            </a:lvl1pPr>
          </a:lstStyle>
          <a:p>
            <a:fld id="{6FEDAA7A-9A0B-4B42-A0D7-D84671EF7CA4}" type="datetimeFigureOut">
              <a:rPr lang="en-CA" smtClean="0"/>
              <a:t>2023-03-06</a:t>
            </a:fld>
            <a:endParaRPr lang="en-CA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294" tIns="45647" rIns="91294" bIns="45647" rtlCol="0" anchor="ctr"/>
          <a:lstStyle/>
          <a:p>
            <a:endParaRPr lang="en-CA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0562" y="4414951"/>
            <a:ext cx="5609276" cy="4183799"/>
          </a:xfrm>
          <a:prstGeom prst="rect">
            <a:avLst/>
          </a:prstGeom>
        </p:spPr>
        <p:txBody>
          <a:bodyPr vert="horz" lIns="91294" tIns="45647" rIns="91294" bIns="45647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00"/>
            <a:ext cx="3037761" cy="464401"/>
          </a:xfrm>
          <a:prstGeom prst="rect">
            <a:avLst/>
          </a:prstGeom>
        </p:spPr>
        <p:txBody>
          <a:bodyPr vert="horz" lIns="91294" tIns="45647" rIns="91294" bIns="45647" rtlCol="0" anchor="b"/>
          <a:lstStyle>
            <a:lvl1pPr algn="l">
              <a:defRPr sz="1200"/>
            </a:lvl1pPr>
          </a:lstStyle>
          <a:p>
            <a:endParaRPr lang="en-C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1444" y="8829900"/>
            <a:ext cx="3037761" cy="464401"/>
          </a:xfrm>
          <a:prstGeom prst="rect">
            <a:avLst/>
          </a:prstGeom>
        </p:spPr>
        <p:txBody>
          <a:bodyPr vert="horz" lIns="91294" tIns="45647" rIns="91294" bIns="45647" rtlCol="0" anchor="b"/>
          <a:lstStyle>
            <a:lvl1pPr algn="r">
              <a:defRPr sz="1200"/>
            </a:lvl1pPr>
          </a:lstStyle>
          <a:p>
            <a:fld id="{C33E93F5-386D-46C1-AED3-8A7E51F89105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8696429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3E93F5-386D-46C1-AED3-8A7E51F89105}" type="slidenum">
              <a:rPr lang="en-CA" smtClean="0"/>
              <a:t>1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5699507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176" indent="-171176">
              <a:buFont typeface="Arial" panose="020B0604020202020204" pitchFamily="34" charset="0"/>
              <a:buChar char="•"/>
            </a:pPr>
            <a:r>
              <a:rPr lang="en-US" dirty="0" smtClean="0"/>
              <a:t>MPB range expansion example of how temp and moisture thresholds can expand/contract pest range</a:t>
            </a:r>
          </a:p>
          <a:p>
            <a:pPr marL="171176" indent="-171176">
              <a:buFont typeface="Arial" panose="020B0604020202020204" pitchFamily="34" charset="0"/>
              <a:buChar char="•"/>
            </a:pPr>
            <a:r>
              <a:rPr lang="en-CA" dirty="0" smtClean="0"/>
              <a:t>Warm weather promotes</a:t>
            </a:r>
            <a:r>
              <a:rPr lang="en-CA" baseline="0" dirty="0" smtClean="0"/>
              <a:t> insect development and mild winter reduces over-winter mortality</a:t>
            </a:r>
            <a:endParaRPr lang="en-CA" dirty="0" smtClean="0"/>
          </a:p>
          <a:p>
            <a:pPr marL="171176" indent="-171176">
              <a:buFont typeface="Arial" panose="020B0604020202020204" pitchFamily="34" charset="0"/>
              <a:buChar char="•"/>
            </a:pPr>
            <a:r>
              <a:rPr lang="en-CA" dirty="0" smtClean="0"/>
              <a:t>MPB</a:t>
            </a:r>
            <a:r>
              <a:rPr lang="en-CA" baseline="0" dirty="0" smtClean="0"/>
              <a:t> currently north of 60, almost in SK and recently discovered near Pigeon Lake</a:t>
            </a:r>
            <a:endParaRPr lang="en-US" dirty="0" smtClean="0"/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3E93F5-386D-46C1-AED3-8A7E51F89105}" type="slidenum">
              <a:rPr lang="en-CA" smtClean="0"/>
              <a:t>10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9810026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176" indent="-171176">
              <a:buFont typeface="Arial" panose="020B0604020202020204" pitchFamily="34" charset="0"/>
              <a:buChar char="•"/>
            </a:pPr>
            <a:r>
              <a:rPr lang="en-US" sz="9600" dirty="0"/>
              <a:t>Gypsy moth habitat suitability changes</a:t>
            </a:r>
          </a:p>
          <a:p>
            <a:pPr marL="171176" indent="-171176">
              <a:buFont typeface="Arial" panose="020B0604020202020204" pitchFamily="34" charset="0"/>
              <a:buChar char="•"/>
            </a:pPr>
            <a:r>
              <a:rPr lang="en-CA" sz="9600" dirty="0"/>
              <a:t>Cold weather not a limiting factor</a:t>
            </a:r>
            <a:endParaRPr lang="en-CA" sz="9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3E93F5-386D-46C1-AED3-8A7E51F89105}" type="slidenum">
              <a:rPr lang="en-CA" smtClean="0"/>
              <a:t>11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4419832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9600" dirty="0"/>
              <a:t>Precipitation during moth flight period disrupting pop growth.   We speculate this was the cause of this change.</a:t>
            </a:r>
            <a:endParaRPr lang="en-CA" sz="9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3E93F5-386D-46C1-AED3-8A7E51F89105}" type="slidenum">
              <a:rPr lang="en-CA" smtClean="0"/>
              <a:t>12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00077804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176" indent="-171176">
              <a:buFont typeface="Arial" panose="020B0604020202020204" pitchFamily="34" charset="0"/>
              <a:buChar char="•"/>
            </a:pPr>
            <a:r>
              <a:rPr lang="en-CA" sz="9600" dirty="0"/>
              <a:t>Climate can help insect populations. E.g. blowdown potentially kicking off an infestation</a:t>
            </a:r>
          </a:p>
          <a:p>
            <a:pPr marL="171176" indent="-171176">
              <a:buFont typeface="Arial" panose="020B0604020202020204" pitchFamily="34" charset="0"/>
              <a:buChar char="•"/>
            </a:pPr>
            <a:r>
              <a:rPr lang="en-CA" sz="9600" dirty="0"/>
              <a:t>Cited as one of the contributing factors that kicked off the current SB infestation in NE BC</a:t>
            </a:r>
          </a:p>
          <a:p>
            <a:pPr marL="171176" indent="-171176">
              <a:buFont typeface="Arial" panose="020B0604020202020204" pitchFamily="34" charset="0"/>
              <a:buChar char="•"/>
            </a:pPr>
            <a:r>
              <a:rPr lang="en-CA" sz="9600" dirty="0"/>
              <a:t>BC 2017 annual report = 501,000ha impacted to some degree.</a:t>
            </a:r>
            <a:endParaRPr lang="en-US" sz="9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3E93F5-386D-46C1-AED3-8A7E51F89105}" type="slidenum">
              <a:rPr lang="en-CA" smtClean="0"/>
              <a:t>13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00038201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176" indent="-171176">
              <a:buFont typeface="Arial" panose="020B0604020202020204" pitchFamily="34" charset="0"/>
              <a:buChar char="•"/>
            </a:pPr>
            <a:r>
              <a:rPr lang="en-CA" sz="9600" dirty="0"/>
              <a:t>Resulting from either beneficial climate and/or increased tree stress</a:t>
            </a:r>
          </a:p>
          <a:p>
            <a:pPr marL="171176" indent="-171176">
              <a:buFont typeface="Arial" panose="020B0604020202020204" pitchFamily="34" charset="0"/>
              <a:buChar char="•"/>
            </a:pPr>
            <a:r>
              <a:rPr lang="en-CA" sz="9600" dirty="0"/>
              <a:t>E.g. Ips, needle rust, red turpentine beetle, dothistroma</a:t>
            </a:r>
            <a:endParaRPr lang="en-CA" sz="9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3E93F5-386D-46C1-AED3-8A7E51F89105}" type="slidenum">
              <a:rPr lang="en-CA" smtClean="0"/>
              <a:t>14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48012346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176" indent="-171176">
              <a:buFont typeface="Arial" panose="020B0604020202020204" pitchFamily="34" charset="0"/>
              <a:buChar char="•"/>
            </a:pPr>
            <a:r>
              <a:rPr lang="en-US" sz="9600" dirty="0"/>
              <a:t>The result of defoliation and drought together is worse than the additive impacts of each stressor alone.</a:t>
            </a:r>
          </a:p>
          <a:p>
            <a:pPr marL="171176" indent="-171176">
              <a:buFont typeface="Arial" panose="020B0604020202020204" pitchFamily="34" charset="0"/>
              <a:buChar char="•"/>
            </a:pPr>
            <a:r>
              <a:rPr lang="en-CA" sz="9600" dirty="0"/>
              <a:t>I will use this as a case study to examine potential damage</a:t>
            </a:r>
            <a:endParaRPr lang="en-CA" sz="9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3E93F5-386D-46C1-AED3-8A7E51F89105}" type="slidenum">
              <a:rPr lang="en-CA" smtClean="0"/>
              <a:t>15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34686955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3E93F5-386D-46C1-AED3-8A7E51F89105}" type="slidenum">
              <a:rPr lang="en-CA" smtClean="0"/>
              <a:t>16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86978633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3E93F5-386D-46C1-AED3-8A7E51F89105}" type="slidenum">
              <a:rPr lang="en-CA" smtClean="0"/>
              <a:t>17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25818524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3E93F5-386D-46C1-AED3-8A7E51F89105}" type="slidenum">
              <a:rPr lang="en-CA" smtClean="0"/>
              <a:t>18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89886333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Dunvegan CIPHA</a:t>
            </a:r>
            <a:r>
              <a:rPr lang="en-CA" baseline="0" dirty="0" smtClean="0"/>
              <a:t> plot following mortality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3E93F5-386D-46C1-AED3-8A7E51F89105}" type="slidenum">
              <a:rPr lang="en-CA" smtClean="0"/>
              <a:t>19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8949273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627644" lvl="1" indent="-171176">
              <a:buFont typeface="Arial" panose="020B0604020202020204" pitchFamily="34" charset="0"/>
              <a:buChar char="•"/>
            </a:pPr>
            <a:r>
              <a:rPr lang="en-CA" dirty="0" smtClean="0"/>
              <a:t>Models predict most significant changes</a:t>
            </a:r>
            <a:r>
              <a:rPr lang="en-CA" baseline="0" dirty="0" smtClean="0"/>
              <a:t> in northern hemisphere</a:t>
            </a:r>
          </a:p>
          <a:p>
            <a:pPr marL="627644" lvl="1" indent="-171176">
              <a:buFont typeface="Arial" panose="020B0604020202020204" pitchFamily="34" charset="0"/>
              <a:buChar char="•"/>
            </a:pPr>
            <a:r>
              <a:rPr lang="en-CA" baseline="0" dirty="0" smtClean="0"/>
              <a:t>In Canada, AB and prairie provinces predicted to have most change</a:t>
            </a:r>
          </a:p>
          <a:p>
            <a:pPr marL="627644" lvl="1" indent="-171176">
              <a:buFont typeface="Arial" panose="020B0604020202020204" pitchFamily="34" charset="0"/>
              <a:buChar char="•"/>
            </a:pPr>
            <a:r>
              <a:rPr lang="en-CA" baseline="0" dirty="0" smtClean="0"/>
              <a:t>Percip relatively similar but changes in timing</a:t>
            </a:r>
          </a:p>
          <a:p>
            <a:pPr marL="627644" lvl="1" indent="-171176">
              <a:buFont typeface="Arial" panose="020B0604020202020204" pitchFamily="34" charset="0"/>
              <a:buChar char="•"/>
            </a:pPr>
            <a:r>
              <a:rPr lang="en-CA" baseline="0" dirty="0" smtClean="0"/>
              <a:t>Moisture deficit predicted to be the most important factor influencing the health and productivity of Alberta’s forests.</a:t>
            </a:r>
          </a:p>
          <a:p>
            <a:pPr marL="456468"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3E93F5-386D-46C1-AED3-8A7E51F89105}" type="slidenum">
              <a:rPr lang="en-CA" smtClean="0"/>
              <a:t>2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26616565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Aspen</a:t>
            </a:r>
            <a:r>
              <a:rPr lang="en-CA" baseline="0" dirty="0" smtClean="0"/>
              <a:t> mortality in area near Dunvegan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3E93F5-386D-46C1-AED3-8A7E51F89105}" type="slidenum">
              <a:rPr lang="en-CA" smtClean="0"/>
              <a:t>20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82098124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This study was precursor to CIPHS project.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3E93F5-386D-46C1-AED3-8A7E51F89105}" type="slidenum">
              <a:rPr lang="en-CA" smtClean="0"/>
              <a:t>21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01815729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Notice</a:t>
            </a:r>
            <a:r>
              <a:rPr lang="en-CA" baseline="0" dirty="0" smtClean="0"/>
              <a:t> how plots with large decreases in growth are somewhat in line with areas where change in CMI between decades was the largest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3E93F5-386D-46C1-AED3-8A7E51F89105}" type="slidenum">
              <a:rPr lang="en-CA" smtClean="0"/>
              <a:t>22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55347238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Results show that this climatic impact</a:t>
            </a:r>
            <a:r>
              <a:rPr lang="en-CA" baseline="0" dirty="0" smtClean="0"/>
              <a:t> is affecting both younger and older trees.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3E93F5-386D-46C1-AED3-8A7E51F89105}" type="slidenum">
              <a:rPr lang="en-CA" smtClean="0"/>
              <a:t>23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35195868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3E93F5-386D-46C1-AED3-8A7E51F89105}" type="slidenum">
              <a:rPr lang="en-CA" smtClean="0"/>
              <a:t>24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6848725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Aspen mortality risk tool currently in final stages of development (as of May 2021)</a:t>
            </a:r>
          </a:p>
          <a:p>
            <a:r>
              <a:rPr lang="en-US" dirty="0" smtClean="0"/>
              <a:t>Step 1 - Uses defol and drought to identify stands at risk</a:t>
            </a:r>
          </a:p>
          <a:p>
            <a:r>
              <a:rPr lang="en-US" dirty="0" smtClean="0"/>
              <a:t>Step 2 – quick and dirty ground based stand assessment of “marker” species characteristic</a:t>
            </a:r>
            <a:r>
              <a:rPr lang="en-US" baseline="0" dirty="0" smtClean="0"/>
              <a:t> of declining stands (cytospora canker and ambrosia beetle)</a:t>
            </a:r>
            <a:endParaRPr lang="en-US" dirty="0" smtClean="0"/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3E93F5-386D-46C1-AED3-8A7E51F89105}" type="slidenum">
              <a:rPr lang="en-CA" smtClean="0"/>
              <a:t>25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57069951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3E93F5-386D-46C1-AED3-8A7E51F89105}" type="slidenum">
              <a:rPr lang="en-CA" smtClean="0"/>
              <a:t>26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70909980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3E93F5-386D-46C1-AED3-8A7E51F89105}" type="slidenum">
              <a:rPr lang="en-CA" smtClean="0"/>
              <a:t>27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29071225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85146" indent="-385146">
              <a:spcBef>
                <a:spcPts val="899"/>
              </a:spcBef>
              <a:spcAft>
                <a:spcPct val="20000"/>
              </a:spcAft>
              <a:buFont typeface="+mj-lt"/>
              <a:buAutoNum type="arabicPeriod"/>
            </a:pPr>
            <a:r>
              <a:rPr lang="en-US" dirty="0" smtClean="0"/>
              <a:t>Improve detection of FH damage agents</a:t>
            </a:r>
          </a:p>
          <a:p>
            <a:pPr marL="1084113" lvl="2" indent="-171176">
              <a:spcBef>
                <a:spcPts val="899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en-US" dirty="0" smtClean="0"/>
              <a:t>including abiotic damage agents / early detection of invasive pests</a:t>
            </a:r>
          </a:p>
          <a:p>
            <a:pPr marL="1084113" lvl="2" indent="-171176">
              <a:spcBef>
                <a:spcPts val="899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en-CA" dirty="0" smtClean="0"/>
              <a:t>all eyes trained to be on the look-out</a:t>
            </a:r>
            <a:endParaRPr lang="en-US" dirty="0" smtClean="0"/>
          </a:p>
          <a:p>
            <a:pPr marL="385146" indent="-385146">
              <a:spcAft>
                <a:spcPct val="20000"/>
              </a:spcAft>
              <a:buFont typeface="+mj-lt"/>
              <a:buAutoNum type="arabicPeriod"/>
            </a:pPr>
            <a:r>
              <a:rPr lang="en-US" dirty="0" smtClean="0"/>
              <a:t>Long-term monitoring of forest productivity and pest impacts in relation to climate</a:t>
            </a:r>
          </a:p>
          <a:p>
            <a:pPr marL="1084113" lvl="2" indent="-171176"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en-CA" dirty="0" smtClean="0"/>
              <a:t>Coordinated and more in-depth PSP assessments</a:t>
            </a:r>
          </a:p>
          <a:p>
            <a:pPr marL="1084113" lvl="2" indent="-171176"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en-CA" dirty="0" smtClean="0"/>
              <a:t>CIPHA/CIPHS</a:t>
            </a:r>
            <a:endParaRPr lang="en-US" dirty="0" smtClean="0"/>
          </a:p>
          <a:p>
            <a:pPr marL="385146" indent="-385146">
              <a:spcAft>
                <a:spcPct val="20000"/>
              </a:spcAft>
              <a:buFont typeface="+mj-lt"/>
              <a:buAutoNum type="arabicPeriod"/>
            </a:pPr>
            <a:r>
              <a:rPr lang="en-US" dirty="0" smtClean="0"/>
              <a:t>Tree improvement and assisted migration</a:t>
            </a:r>
          </a:p>
          <a:p>
            <a:pPr marL="1084113" lvl="2" indent="-171176"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en-US" dirty="0" smtClean="0"/>
              <a:t>Pest/drought resistant tree breeding and assisted tree migration</a:t>
            </a:r>
          </a:p>
          <a:p>
            <a:pPr marL="385146" indent="-385146">
              <a:spcAft>
                <a:spcPct val="20000"/>
              </a:spcAft>
              <a:buFont typeface="+mj-lt"/>
              <a:buAutoNum type="arabicPeriod"/>
            </a:pPr>
            <a:r>
              <a:rPr lang="en-CA" dirty="0" smtClean="0"/>
              <a:t>Hedge your bets to strive for diversity in age-class, species composition and density</a:t>
            </a:r>
            <a:endParaRPr lang="en-US" dirty="0" smtClean="0"/>
          </a:p>
          <a:p>
            <a:pPr marL="385146" indent="-385146">
              <a:spcAft>
                <a:spcPct val="20000"/>
              </a:spcAft>
              <a:buFont typeface="+mj-lt"/>
              <a:buAutoNum type="arabicPeriod"/>
            </a:pPr>
            <a:r>
              <a:rPr lang="en-US" dirty="0" smtClean="0"/>
              <a:t>Monitor non-commercial tree species (early warning)</a:t>
            </a:r>
            <a:endParaRPr lang="en-CA" dirty="0" smtClean="0">
              <a:latin typeface="+mn-lt"/>
            </a:endParaRPr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3E93F5-386D-46C1-AED3-8A7E51F89105}" type="slidenum">
              <a:rPr lang="en-CA" smtClean="0"/>
              <a:t>28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1828406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3E93F5-386D-46C1-AED3-8A7E51F89105}" type="slidenum">
              <a:rPr lang="en-CA" smtClean="0"/>
              <a:t>3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3065728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176" indent="-171176">
              <a:buFont typeface="Arial" panose="020B0604020202020204" pitchFamily="34" charset="0"/>
              <a:buChar char="•"/>
            </a:pPr>
            <a:r>
              <a:rPr lang="en-CA" dirty="0"/>
              <a:t>Even using a conservative increase of 2°C over the next decade, Alberta’s </a:t>
            </a:r>
            <a:r>
              <a:rPr lang="en-US" dirty="0"/>
              <a:t>bioclimate envelopes</a:t>
            </a:r>
            <a:r>
              <a:rPr lang="en-CA" dirty="0"/>
              <a:t> are projected to shift northward</a:t>
            </a:r>
          </a:p>
          <a:p>
            <a:pPr marL="171176" indent="-171176">
              <a:buFont typeface="Arial" panose="020B0604020202020204" pitchFamily="34" charset="0"/>
              <a:buChar char="•"/>
            </a:pPr>
            <a:r>
              <a:rPr lang="en-CA" dirty="0"/>
              <a:t>The parkland forests of the Edmonton area will come to resemble the grassland landscape around Calgary </a:t>
            </a:r>
          </a:p>
          <a:p>
            <a:pPr marL="171176" indent="-171176">
              <a:buFont typeface="Arial" panose="020B0604020202020204" pitchFamily="34" charset="0"/>
              <a:buChar char="•"/>
            </a:pPr>
            <a:r>
              <a:rPr lang="en-CA" dirty="0"/>
              <a:t>the “hot” climate model that predicts drier conditions and temperature increases of up to 6.5°C, predictions almost completely denude Alberta of areas suitable for boreal mixedwood forests. </a:t>
            </a:r>
          </a:p>
          <a:p>
            <a:pPr marL="171176" indent="-171176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3E93F5-386D-46C1-AED3-8A7E51F89105}" type="slidenum">
              <a:rPr lang="en-CA" smtClean="0"/>
              <a:t>4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4178616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3E93F5-386D-46C1-AED3-8A7E51F89105}" type="slidenum">
              <a:rPr lang="en-CA" smtClean="0"/>
              <a:t>5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579877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3E93F5-386D-46C1-AED3-8A7E51F89105}" type="slidenum">
              <a:rPr lang="en-CA" smtClean="0"/>
              <a:t>6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6225142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176" indent="-171176">
              <a:buFont typeface="Arial" panose="020B0604020202020204" pitchFamily="34" charset="0"/>
              <a:buChar char="•"/>
            </a:pPr>
            <a:r>
              <a:rPr lang="en-US" dirty="0" smtClean="0"/>
              <a:t>Drough</a:t>
            </a:r>
            <a:r>
              <a:rPr lang="en-US" baseline="0" dirty="0" smtClean="0"/>
              <a:t>t is example of weather impacting tree health.</a:t>
            </a:r>
          </a:p>
          <a:p>
            <a:pPr marL="171176" indent="-171176">
              <a:buFont typeface="Arial" panose="020B0604020202020204" pitchFamily="34" charset="0"/>
              <a:buChar char="•"/>
            </a:pPr>
            <a:r>
              <a:rPr lang="en-US" baseline="0" dirty="0" smtClean="0"/>
              <a:t>Can kill trees if hard and long enough on own, but most often makes trees more susceptible to damage by other pests</a:t>
            </a:r>
          </a:p>
          <a:p>
            <a:pPr marL="171176" indent="-171176">
              <a:buFont typeface="Arial" panose="020B0604020202020204" pitchFamily="34" charset="0"/>
              <a:buChar char="•"/>
            </a:pPr>
            <a:r>
              <a:rPr lang="en-US" baseline="0" dirty="0" smtClean="0"/>
              <a:t>Predicted to be one of the most important damaging agents  </a:t>
            </a:r>
            <a:endParaRPr lang="en-CA" baseline="0" dirty="0" smtClean="0"/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3E93F5-386D-46C1-AED3-8A7E51F89105}" type="slidenum">
              <a:rPr lang="en-CA" smtClean="0"/>
              <a:t>7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3398345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176" indent="-171176">
              <a:buFont typeface="Arial" panose="020B0604020202020204" pitchFamily="34" charset="0"/>
              <a:buChar char="•"/>
            </a:pPr>
            <a:r>
              <a:rPr lang="en-CA" dirty="0" smtClean="0"/>
              <a:t>Hail damage on regenerating</a:t>
            </a:r>
            <a:r>
              <a:rPr lang="en-CA" baseline="0" dirty="0" smtClean="0"/>
              <a:t> block south of Hinton 20</a:t>
            </a:r>
          </a:p>
          <a:p>
            <a:pPr marL="171176" indent="-171176">
              <a:buFont typeface="Arial" panose="020B0604020202020204" pitchFamily="34" charset="0"/>
              <a:buChar char="•"/>
            </a:pPr>
            <a:r>
              <a:rPr lang="en-CA" baseline="0" dirty="0" smtClean="0"/>
              <a:t>Lots of wild/severe weather predicted</a:t>
            </a:r>
            <a:endParaRPr lang="en-US" dirty="0" smtClean="0"/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3E93F5-386D-46C1-AED3-8A7E51F89105}" type="slidenum">
              <a:rPr lang="en-CA" smtClean="0"/>
              <a:t>8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0167347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9600" dirty="0"/>
              <a:t>Changes in temperature and precipitation will affect life histories, dispersion, reproduction, and population dynamics of many forest pests.</a:t>
            </a:r>
          </a:p>
          <a:p>
            <a:pPr defTabSz="912937">
              <a:defRPr/>
            </a:pPr>
            <a:r>
              <a:rPr lang="en-US" dirty="0" smtClean="0"/>
              <a:t>Temperature impacting</a:t>
            </a:r>
            <a:r>
              <a:rPr lang="en-US" baseline="0" dirty="0" smtClean="0"/>
              <a:t> pest life cycles.  Yukon example of SB switching to 1 year life cycle.</a:t>
            </a:r>
            <a:endParaRPr lang="en-CA" dirty="0" smtClean="0"/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3E93F5-386D-46C1-AED3-8A7E51F89105}" type="slidenum">
              <a:rPr lang="en-CA" smtClean="0"/>
              <a:t>9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8220282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7544" y="441122"/>
            <a:ext cx="8219256" cy="569218"/>
          </a:xfrm>
        </p:spPr>
        <p:txBody>
          <a:bodyPr anchor="b"/>
          <a:lstStyle>
            <a:lvl1pPr>
              <a:defRPr b="0">
                <a:solidFill>
                  <a:srgbClr val="77B800"/>
                </a:solidFill>
              </a:defRPr>
            </a:lvl1pPr>
          </a:lstStyle>
          <a:p>
            <a:r>
              <a:rPr lang="en-US" dirty="0"/>
              <a:t>List or agenda slide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03648" y="1419621"/>
            <a:ext cx="7283152" cy="3175001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4651048"/>
            <a:ext cx="1143000" cy="321310"/>
          </a:xfrm>
          <a:prstGeom prst="rect">
            <a:avLst/>
          </a:prstGeom>
        </p:spPr>
      </p:pic>
      <p:cxnSp>
        <p:nvCxnSpPr>
          <p:cNvPr id="9" name="Straight Connector 8"/>
          <p:cNvCxnSpPr>
            <a:cxnSpLocks/>
          </p:cNvCxnSpPr>
          <p:nvPr userDrawn="1"/>
        </p:nvCxnSpPr>
        <p:spPr>
          <a:xfrm>
            <a:off x="560266" y="1059582"/>
            <a:ext cx="8023468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Slide Number Placeholder 1">
            <a:extLst>
              <a:ext uri="{FF2B5EF4-FFF2-40B4-BE49-F238E27FC236}">
                <a16:creationId xmlns:a16="http://schemas.microsoft.com/office/drawing/2014/main" id="{7A32B619-BF41-C34D-B5FF-F0AED15A20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504" y="4731990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00">
                <a:solidFill>
                  <a:srgbClr val="5F6A7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A2281A5-0AAD-5C43-9874-F8F3A9F5B29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37348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e / Contras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624E056-0060-F047-943E-3150CB1524C2}"/>
              </a:ext>
            </a:extLst>
          </p:cNvPr>
          <p:cNvSpPr/>
          <p:nvPr userDrawn="1"/>
        </p:nvSpPr>
        <p:spPr>
          <a:xfrm>
            <a:off x="4572000" y="0"/>
            <a:ext cx="4572000" cy="5067300"/>
          </a:xfrm>
          <a:prstGeom prst="rect">
            <a:avLst/>
          </a:prstGeom>
          <a:solidFill>
            <a:schemeClr val="accent4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7544" y="1535837"/>
            <a:ext cx="3628206" cy="2908121"/>
          </a:xfrm>
        </p:spPr>
        <p:txBody>
          <a:bodyPr/>
          <a:lstStyle>
            <a:lvl1pPr>
              <a:defRPr sz="1800">
                <a:solidFill>
                  <a:schemeClr val="tx1"/>
                </a:solidFill>
              </a:defRPr>
            </a:lvl1pPr>
            <a:lvl2pPr>
              <a:defRPr sz="14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400">
                <a:solidFill>
                  <a:schemeClr val="tx1"/>
                </a:solidFill>
              </a:defRPr>
            </a:lvl4pPr>
            <a:lvl5pPr>
              <a:defRPr sz="14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39544" y="1535837"/>
            <a:ext cx="3628206" cy="2908121"/>
          </a:xfrm>
        </p:spPr>
        <p:txBody>
          <a:bodyPr/>
          <a:lstStyle>
            <a:lvl1pPr>
              <a:defRPr sz="1800">
                <a:solidFill>
                  <a:schemeClr val="tx1"/>
                </a:solidFill>
              </a:defRPr>
            </a:lvl1pPr>
            <a:lvl2pPr>
              <a:defRPr sz="14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400">
                <a:solidFill>
                  <a:schemeClr val="tx1"/>
                </a:solidFill>
              </a:defRPr>
            </a:lvl4pPr>
            <a:lvl5pPr>
              <a:defRPr sz="14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4651048"/>
            <a:ext cx="1143000" cy="321310"/>
          </a:xfrm>
          <a:prstGeom prst="rect">
            <a:avLst/>
          </a:prstGeom>
        </p:spPr>
      </p:pic>
      <p:sp>
        <p:nvSpPr>
          <p:cNvPr id="34" name="Title 1">
            <a:extLst>
              <a:ext uri="{FF2B5EF4-FFF2-40B4-BE49-F238E27FC236}">
                <a16:creationId xmlns:a16="http://schemas.microsoft.com/office/drawing/2014/main" id="{3DEEA8F2-FD20-C944-86A1-F72E5972CF2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39544" y="441122"/>
            <a:ext cx="3628206" cy="569218"/>
          </a:xfrm>
        </p:spPr>
        <p:txBody>
          <a:bodyPr anchor="b"/>
          <a:lstStyle>
            <a:lvl1pPr>
              <a:defRPr b="0">
                <a:solidFill>
                  <a:srgbClr val="77B800"/>
                </a:solidFill>
              </a:defRPr>
            </a:lvl1pPr>
          </a:lstStyle>
          <a:p>
            <a:r>
              <a:rPr lang="en-US" dirty="0"/>
              <a:t>Concept #2</a:t>
            </a:r>
            <a:endParaRPr lang="en-CA" dirty="0"/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977A2D19-1116-C84A-B924-7BE0A77CCD2C}"/>
              </a:ext>
            </a:extLst>
          </p:cNvPr>
          <p:cNvCxnSpPr>
            <a:cxnSpLocks/>
          </p:cNvCxnSpPr>
          <p:nvPr userDrawn="1"/>
        </p:nvCxnSpPr>
        <p:spPr>
          <a:xfrm>
            <a:off x="5132266" y="1059582"/>
            <a:ext cx="3451468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C66886E5-3998-DB46-B647-0C5B0CCFFCC3}"/>
              </a:ext>
            </a:extLst>
          </p:cNvPr>
          <p:cNvCxnSpPr>
            <a:cxnSpLocks/>
          </p:cNvCxnSpPr>
          <p:nvPr userDrawn="1"/>
        </p:nvCxnSpPr>
        <p:spPr>
          <a:xfrm>
            <a:off x="560266" y="1052943"/>
            <a:ext cx="3451468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 Placeholder 50">
            <a:extLst>
              <a:ext uri="{FF2B5EF4-FFF2-40B4-BE49-F238E27FC236}">
                <a16:creationId xmlns:a16="http://schemas.microsoft.com/office/drawing/2014/main" id="{07D2C18B-0EFA-454F-8FCB-5CA4BEE7A2D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7544" y="439261"/>
            <a:ext cx="3628206" cy="575469"/>
          </a:xfrm>
        </p:spPr>
        <p:txBody>
          <a:bodyPr/>
          <a:lstStyle>
            <a:lvl1pPr marL="0" indent="0">
              <a:buNone/>
              <a:defRPr sz="3200">
                <a:solidFill>
                  <a:srgbClr val="77B800"/>
                </a:solidFill>
              </a:defRPr>
            </a:lvl1pPr>
          </a:lstStyle>
          <a:p>
            <a:pPr lvl="0"/>
            <a:r>
              <a:rPr lang="en-US" dirty="0"/>
              <a:t>Concept #1</a:t>
            </a:r>
          </a:p>
        </p:txBody>
      </p:sp>
      <p:sp>
        <p:nvSpPr>
          <p:cNvPr id="53" name="Slide Number Placeholder 1">
            <a:extLst>
              <a:ext uri="{FF2B5EF4-FFF2-40B4-BE49-F238E27FC236}">
                <a16:creationId xmlns:a16="http://schemas.microsoft.com/office/drawing/2014/main" id="{5F3E3FA1-80BF-F740-8EF5-85A3F68265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504" y="4731990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00">
                <a:solidFill>
                  <a:srgbClr val="5F6A7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A2281A5-0AAD-5C43-9874-F8F3A9F5B29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59332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e / Contrast (Colour)">
    <p:bg>
      <p:bgPr>
        <a:solidFill>
          <a:srgbClr val="7195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624E056-0060-F047-943E-3150CB1524C2}"/>
              </a:ext>
            </a:extLst>
          </p:cNvPr>
          <p:cNvSpPr/>
          <p:nvPr userDrawn="1"/>
        </p:nvSpPr>
        <p:spPr>
          <a:xfrm>
            <a:off x="4572000" y="0"/>
            <a:ext cx="4572000" cy="5067300"/>
          </a:xfrm>
          <a:prstGeom prst="rect">
            <a:avLst/>
          </a:prstGeom>
          <a:solidFill>
            <a:srgbClr val="BED6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7544" y="1535837"/>
            <a:ext cx="3628206" cy="2908121"/>
          </a:xfrm>
        </p:spPr>
        <p:txBody>
          <a:bodyPr/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39544" y="1535837"/>
            <a:ext cx="3628206" cy="2908121"/>
          </a:xfrm>
        </p:spPr>
        <p:txBody>
          <a:bodyPr/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3DEEA8F2-FD20-C944-86A1-F72E5972CF2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39544" y="441122"/>
            <a:ext cx="3628206" cy="569218"/>
          </a:xfrm>
        </p:spPr>
        <p:txBody>
          <a:bodyPr anchor="b"/>
          <a:lstStyle>
            <a:lvl1pPr>
              <a:defRPr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Concept #2</a:t>
            </a:r>
            <a:endParaRPr lang="en-CA" dirty="0"/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977A2D19-1116-C84A-B924-7BE0A77CCD2C}"/>
              </a:ext>
            </a:extLst>
          </p:cNvPr>
          <p:cNvCxnSpPr>
            <a:cxnSpLocks/>
          </p:cNvCxnSpPr>
          <p:nvPr userDrawn="1"/>
        </p:nvCxnSpPr>
        <p:spPr>
          <a:xfrm>
            <a:off x="5132266" y="1059582"/>
            <a:ext cx="3451468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C66886E5-3998-DB46-B647-0C5B0CCFFCC3}"/>
              </a:ext>
            </a:extLst>
          </p:cNvPr>
          <p:cNvCxnSpPr>
            <a:cxnSpLocks/>
          </p:cNvCxnSpPr>
          <p:nvPr userDrawn="1"/>
        </p:nvCxnSpPr>
        <p:spPr>
          <a:xfrm>
            <a:off x="560266" y="1052943"/>
            <a:ext cx="3451468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9CD8BCBB-0B06-1640-B37C-E93E1BD483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4650740"/>
            <a:ext cx="1143000" cy="32131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534161E6-DA0F-F149-8BF3-DDA07282D9A4}"/>
              </a:ext>
            </a:extLst>
          </p:cNvPr>
          <p:cNvSpPr/>
          <p:nvPr userDrawn="1"/>
        </p:nvSpPr>
        <p:spPr>
          <a:xfrm>
            <a:off x="0" y="5070348"/>
            <a:ext cx="9144000" cy="73152"/>
          </a:xfrm>
          <a:prstGeom prst="rect">
            <a:avLst/>
          </a:prstGeom>
          <a:solidFill>
            <a:srgbClr val="BED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13" name="Text Placeholder 50">
            <a:extLst>
              <a:ext uri="{FF2B5EF4-FFF2-40B4-BE49-F238E27FC236}">
                <a16:creationId xmlns:a16="http://schemas.microsoft.com/office/drawing/2014/main" id="{27E3A62C-72C3-AD43-99F2-39AEE5FF90A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7544" y="439261"/>
            <a:ext cx="3628206" cy="575469"/>
          </a:xfrm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Concept #1</a:t>
            </a:r>
          </a:p>
        </p:txBody>
      </p:sp>
      <p:sp>
        <p:nvSpPr>
          <p:cNvPr id="14" name="Slide Number Placeholder 1">
            <a:extLst>
              <a:ext uri="{FF2B5EF4-FFF2-40B4-BE49-F238E27FC236}">
                <a16:creationId xmlns:a16="http://schemas.microsoft.com/office/drawing/2014/main" id="{F4F3F1D3-2F04-AA40-8E38-3086812257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504" y="4731990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A2281A5-0AAD-5C43-9874-F8F3A9F5B29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05281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-slid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9144000" cy="5069942"/>
          </a:xfrm>
        </p:spPr>
        <p:txBody>
          <a:bodyPr/>
          <a:lstStyle>
            <a:lvl1pPr marL="0" indent="0">
              <a:buNone/>
              <a:defRPr baseline="0"/>
            </a:lvl1pPr>
          </a:lstStyle>
          <a:p>
            <a:r>
              <a:rPr lang="en-US" dirty="0"/>
              <a:t>[Insert picture]</a:t>
            </a:r>
            <a:endParaRPr lang="en-CA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67544" y="483518"/>
            <a:ext cx="8208912" cy="4104456"/>
          </a:xfrm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sp>
        <p:nvSpPr>
          <p:cNvPr id="10" name="Slide Number Placeholder 1">
            <a:extLst>
              <a:ext uri="{FF2B5EF4-FFF2-40B4-BE49-F238E27FC236}">
                <a16:creationId xmlns:a16="http://schemas.microsoft.com/office/drawing/2014/main" id="{03483ED2-1B2C-4548-B27C-A24395341A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504" y="4731990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A2281A5-0AAD-5C43-9874-F8F3A9F5B29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31536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losing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4650740"/>
            <a:ext cx="1143000" cy="321310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0" y="5070348"/>
            <a:ext cx="9144000" cy="73152"/>
          </a:xfrm>
          <a:prstGeom prst="rect">
            <a:avLst/>
          </a:prstGeom>
          <a:solidFill>
            <a:srgbClr val="BED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FFE8F5B-B518-EC44-A50A-C90EA99081FF}"/>
              </a:ext>
            </a:extLst>
          </p:cNvPr>
          <p:cNvSpPr/>
          <p:nvPr userDrawn="1"/>
        </p:nvSpPr>
        <p:spPr>
          <a:xfrm>
            <a:off x="555453" y="2486498"/>
            <a:ext cx="1496267" cy="79666"/>
          </a:xfrm>
          <a:prstGeom prst="rect">
            <a:avLst/>
          </a:prstGeom>
          <a:solidFill>
            <a:srgbClr val="BED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52A50F4C-F19A-854F-A096-57CE3873BB9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72008" y="776545"/>
            <a:ext cx="8348464" cy="1507173"/>
          </a:xfrm>
        </p:spPr>
        <p:txBody>
          <a:bodyPr anchor="b"/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Closing note (</a:t>
            </a:r>
            <a:r>
              <a:rPr lang="en-US" dirty="0" err="1"/>
              <a:t>eg.</a:t>
            </a:r>
            <a:r>
              <a:rPr lang="en-US" dirty="0"/>
              <a:t> ”Discuss”)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9667805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1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4650740"/>
            <a:ext cx="1143000" cy="32131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B7099E1-DF10-2B41-8532-CAA5267F1F05}"/>
              </a:ext>
            </a:extLst>
          </p:cNvPr>
          <p:cNvSpPr/>
          <p:nvPr/>
        </p:nvSpPr>
        <p:spPr>
          <a:xfrm>
            <a:off x="555453" y="2486498"/>
            <a:ext cx="1496267" cy="7966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0" y="5070348"/>
            <a:ext cx="9144000" cy="7315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25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83446" y="2839334"/>
            <a:ext cx="8355754" cy="452496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2400" baseline="0">
                <a:solidFill>
                  <a:schemeClr val="bg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1"/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Subtitle</a:t>
            </a:r>
          </a:p>
          <a:p>
            <a:pPr lvl="1"/>
            <a:endParaRPr lang="en-CA" dirty="0"/>
          </a:p>
        </p:txBody>
      </p:sp>
      <p:sp>
        <p:nvSpPr>
          <p:cNvPr id="26" name="Text Placeholder 21"/>
          <p:cNvSpPr>
            <a:spLocks noGrp="1"/>
          </p:cNvSpPr>
          <p:nvPr>
            <p:ph type="body" sz="quarter" idx="12" hasCustomPrompt="1"/>
          </p:nvPr>
        </p:nvSpPr>
        <p:spPr>
          <a:xfrm>
            <a:off x="483446" y="3186286"/>
            <a:ext cx="8355754" cy="609600"/>
          </a:xfrm>
        </p:spPr>
        <p:txBody>
          <a:bodyPr>
            <a:normAutofit/>
          </a:bodyPr>
          <a:lstStyle>
            <a:lvl1pPr marL="0" indent="0">
              <a:buNone/>
              <a:defRPr sz="1400" baseline="0">
                <a:solidFill>
                  <a:schemeClr val="bg1"/>
                </a:solidFill>
              </a:defRPr>
            </a:lvl1pPr>
            <a:lvl2pPr marL="0" indent="0">
              <a:buNone/>
              <a:defRPr sz="14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 dirty="0"/>
              <a:t>[Presenter Name], [Presenter Title]</a:t>
            </a:r>
          </a:p>
          <a:p>
            <a:pPr lvl="0"/>
            <a:r>
              <a:rPr lang="en-US" dirty="0"/>
              <a:t>[Month] [Day], [Year]</a:t>
            </a:r>
          </a:p>
        </p:txBody>
      </p:sp>
      <p:sp>
        <p:nvSpPr>
          <p:cNvPr id="22" name="Title 1"/>
          <p:cNvSpPr>
            <a:spLocks noGrp="1"/>
          </p:cNvSpPr>
          <p:nvPr>
            <p:ph type="ctrTitle" hasCustomPrompt="1"/>
          </p:nvPr>
        </p:nvSpPr>
        <p:spPr>
          <a:xfrm>
            <a:off x="472008" y="776545"/>
            <a:ext cx="8348464" cy="1507173"/>
          </a:xfrm>
        </p:spPr>
        <p:txBody>
          <a:bodyPr anchor="b"/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of Presentation</a:t>
            </a:r>
            <a:endParaRPr lang="en-CA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4650740"/>
            <a:ext cx="1143000" cy="32131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B7099E1-DF10-2B41-8532-CAA5267F1F05}"/>
              </a:ext>
            </a:extLst>
          </p:cNvPr>
          <p:cNvSpPr/>
          <p:nvPr userDrawn="1"/>
        </p:nvSpPr>
        <p:spPr>
          <a:xfrm>
            <a:off x="555453" y="2486498"/>
            <a:ext cx="1496267" cy="79666"/>
          </a:xfrm>
          <a:prstGeom prst="rect">
            <a:avLst/>
          </a:prstGeom>
          <a:solidFill>
            <a:srgbClr val="BED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/>
          <p:cNvSpPr/>
          <p:nvPr userDrawn="1"/>
        </p:nvSpPr>
        <p:spPr>
          <a:xfrm>
            <a:off x="0" y="5070348"/>
            <a:ext cx="9144000" cy="73152"/>
          </a:xfrm>
          <a:prstGeom prst="rect">
            <a:avLst/>
          </a:prstGeom>
          <a:solidFill>
            <a:srgbClr val="BED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0133357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2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070348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CA" dirty="0"/>
          </a:p>
        </p:txBody>
      </p:sp>
      <p:sp>
        <p:nvSpPr>
          <p:cNvPr id="7" name="Rectangle 6"/>
          <p:cNvSpPr/>
          <p:nvPr/>
        </p:nvSpPr>
        <p:spPr>
          <a:xfrm>
            <a:off x="0" y="5070348"/>
            <a:ext cx="9144000" cy="7315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4650740"/>
            <a:ext cx="1143000" cy="32131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68443C66-28E3-894E-ADFB-0D0E71F3ABFB}"/>
              </a:ext>
            </a:extLst>
          </p:cNvPr>
          <p:cNvSpPr/>
          <p:nvPr/>
        </p:nvSpPr>
        <p:spPr>
          <a:xfrm>
            <a:off x="555453" y="2486498"/>
            <a:ext cx="1496267" cy="7966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A940BA24-46BE-EC46-90EA-EE6B28A526B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83446" y="2839334"/>
            <a:ext cx="8355754" cy="452496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2400" baseline="0">
                <a:solidFill>
                  <a:schemeClr val="bg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1"/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Subtitle</a:t>
            </a:r>
          </a:p>
          <a:p>
            <a:pPr lvl="1"/>
            <a:endParaRPr lang="en-CA" dirty="0"/>
          </a:p>
        </p:txBody>
      </p:sp>
      <p:sp>
        <p:nvSpPr>
          <p:cNvPr id="17" name="Text Placeholder 21">
            <a:extLst>
              <a:ext uri="{FF2B5EF4-FFF2-40B4-BE49-F238E27FC236}">
                <a16:creationId xmlns:a16="http://schemas.microsoft.com/office/drawing/2014/main" id="{1F1B8A6B-31F6-D24F-9107-3F874DBA32E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83446" y="3186286"/>
            <a:ext cx="8355754" cy="609600"/>
          </a:xfrm>
        </p:spPr>
        <p:txBody>
          <a:bodyPr>
            <a:normAutofit/>
          </a:bodyPr>
          <a:lstStyle>
            <a:lvl1pPr marL="0" indent="0">
              <a:buNone/>
              <a:defRPr sz="1400" baseline="0">
                <a:solidFill>
                  <a:schemeClr val="bg1"/>
                </a:solidFill>
              </a:defRPr>
            </a:lvl1pPr>
            <a:lvl2pPr marL="0" indent="0">
              <a:buNone/>
              <a:defRPr sz="14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 dirty="0"/>
              <a:t>[Presenter Name], [Presenter Title]</a:t>
            </a:r>
          </a:p>
          <a:p>
            <a:pPr lvl="0"/>
            <a:r>
              <a:rPr lang="en-US" dirty="0"/>
              <a:t>[Month] [Day], [Year]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228A715B-9DE5-CE47-9A7C-B601EA34C3A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72008" y="776545"/>
            <a:ext cx="8348464" cy="1507173"/>
          </a:xfrm>
        </p:spPr>
        <p:txBody>
          <a:bodyPr anchor="b"/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of Presentation</a:t>
            </a:r>
            <a:endParaRPr lang="en-CA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0" y="5070348"/>
            <a:ext cx="9144000" cy="7315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4650740"/>
            <a:ext cx="1143000" cy="32131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8443C66-28E3-894E-ADFB-0D0E71F3ABFB}"/>
              </a:ext>
            </a:extLst>
          </p:cNvPr>
          <p:cNvSpPr/>
          <p:nvPr userDrawn="1"/>
        </p:nvSpPr>
        <p:spPr>
          <a:xfrm>
            <a:off x="555453" y="2486498"/>
            <a:ext cx="1496267" cy="79666"/>
          </a:xfrm>
          <a:prstGeom prst="rect">
            <a:avLst/>
          </a:prstGeom>
          <a:solidFill>
            <a:srgbClr val="BED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76923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osing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4650740"/>
            <a:ext cx="1143000" cy="32131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5070348"/>
            <a:ext cx="9144000" cy="7315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FFE8F5B-B518-EC44-A50A-C90EA99081FF}"/>
              </a:ext>
            </a:extLst>
          </p:cNvPr>
          <p:cNvSpPr/>
          <p:nvPr/>
        </p:nvSpPr>
        <p:spPr>
          <a:xfrm>
            <a:off x="555453" y="2486498"/>
            <a:ext cx="1496267" cy="7966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52A50F4C-F19A-854F-A096-57CE3873BB9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72008" y="776545"/>
            <a:ext cx="8348464" cy="1507173"/>
          </a:xfrm>
        </p:spPr>
        <p:txBody>
          <a:bodyPr anchor="b"/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Closing note (</a:t>
            </a:r>
            <a:r>
              <a:rPr lang="en-US" dirty="0" err="1"/>
              <a:t>eg.</a:t>
            </a:r>
            <a:r>
              <a:rPr lang="en-US" dirty="0"/>
              <a:t> ”Discuss”)</a:t>
            </a:r>
            <a:endParaRPr lang="en-CA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4650740"/>
            <a:ext cx="1143000" cy="321310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0" y="5070348"/>
            <a:ext cx="9144000" cy="73152"/>
          </a:xfrm>
          <a:prstGeom prst="rect">
            <a:avLst/>
          </a:prstGeom>
          <a:solidFill>
            <a:srgbClr val="BED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FFE8F5B-B518-EC44-A50A-C90EA99081FF}"/>
              </a:ext>
            </a:extLst>
          </p:cNvPr>
          <p:cNvSpPr/>
          <p:nvPr userDrawn="1"/>
        </p:nvSpPr>
        <p:spPr>
          <a:xfrm>
            <a:off x="555453" y="2486498"/>
            <a:ext cx="1496267" cy="79666"/>
          </a:xfrm>
          <a:prstGeom prst="rect">
            <a:avLst/>
          </a:prstGeom>
          <a:solidFill>
            <a:srgbClr val="BED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56643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1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4650740"/>
            <a:ext cx="1143000" cy="32131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B7099E1-DF10-2B41-8532-CAA5267F1F05}"/>
              </a:ext>
            </a:extLst>
          </p:cNvPr>
          <p:cNvSpPr/>
          <p:nvPr userDrawn="1"/>
        </p:nvSpPr>
        <p:spPr>
          <a:xfrm>
            <a:off x="555453" y="2486498"/>
            <a:ext cx="1496267" cy="79666"/>
          </a:xfrm>
          <a:prstGeom prst="rect">
            <a:avLst/>
          </a:prstGeom>
          <a:solidFill>
            <a:srgbClr val="BED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/>
          <p:cNvSpPr/>
          <p:nvPr userDrawn="1"/>
        </p:nvSpPr>
        <p:spPr>
          <a:xfrm>
            <a:off x="0" y="5070348"/>
            <a:ext cx="9144000" cy="73152"/>
          </a:xfrm>
          <a:prstGeom prst="rect">
            <a:avLst/>
          </a:prstGeom>
          <a:solidFill>
            <a:srgbClr val="BED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25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83446" y="2839334"/>
            <a:ext cx="8355754" cy="452496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2400" baseline="0">
                <a:solidFill>
                  <a:schemeClr val="bg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1"/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Subtitle</a:t>
            </a:r>
          </a:p>
          <a:p>
            <a:pPr lvl="1"/>
            <a:endParaRPr lang="en-CA" dirty="0"/>
          </a:p>
        </p:txBody>
      </p:sp>
      <p:sp>
        <p:nvSpPr>
          <p:cNvPr id="26" name="Text Placeholder 21"/>
          <p:cNvSpPr>
            <a:spLocks noGrp="1"/>
          </p:cNvSpPr>
          <p:nvPr>
            <p:ph type="body" sz="quarter" idx="12" hasCustomPrompt="1"/>
          </p:nvPr>
        </p:nvSpPr>
        <p:spPr>
          <a:xfrm>
            <a:off x="483446" y="3186286"/>
            <a:ext cx="8355754" cy="609600"/>
          </a:xfrm>
        </p:spPr>
        <p:txBody>
          <a:bodyPr>
            <a:normAutofit/>
          </a:bodyPr>
          <a:lstStyle>
            <a:lvl1pPr marL="0" indent="0">
              <a:buNone/>
              <a:defRPr sz="1400" baseline="0">
                <a:solidFill>
                  <a:schemeClr val="bg1"/>
                </a:solidFill>
              </a:defRPr>
            </a:lvl1pPr>
            <a:lvl2pPr marL="0" indent="0">
              <a:buNone/>
              <a:defRPr sz="14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 dirty="0"/>
              <a:t>[Presenter Name], [Presenter Title]</a:t>
            </a:r>
          </a:p>
          <a:p>
            <a:pPr lvl="0"/>
            <a:r>
              <a:rPr lang="en-US" dirty="0"/>
              <a:t>[Month] [Day], [Year]</a:t>
            </a:r>
          </a:p>
        </p:txBody>
      </p:sp>
      <p:sp>
        <p:nvSpPr>
          <p:cNvPr id="22" name="Title 1"/>
          <p:cNvSpPr>
            <a:spLocks noGrp="1"/>
          </p:cNvSpPr>
          <p:nvPr>
            <p:ph type="ctrTitle" hasCustomPrompt="1"/>
          </p:nvPr>
        </p:nvSpPr>
        <p:spPr>
          <a:xfrm>
            <a:off x="472008" y="776545"/>
            <a:ext cx="8348464" cy="1507173"/>
          </a:xfrm>
        </p:spPr>
        <p:txBody>
          <a:bodyPr anchor="b"/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of Presentation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39672511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2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070348"/>
          </a:xfrm>
        </p:spPr>
        <p:txBody>
          <a:bodyPr/>
          <a:lstStyle/>
          <a:p>
            <a:endParaRPr lang="en-CA" dirty="0"/>
          </a:p>
        </p:txBody>
      </p:sp>
      <p:sp>
        <p:nvSpPr>
          <p:cNvPr id="7" name="Rectangle 6"/>
          <p:cNvSpPr/>
          <p:nvPr userDrawn="1"/>
        </p:nvSpPr>
        <p:spPr>
          <a:xfrm>
            <a:off x="0" y="5070348"/>
            <a:ext cx="9144000" cy="7315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4650740"/>
            <a:ext cx="1143000" cy="32131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68443C66-28E3-894E-ADFB-0D0E71F3ABFB}"/>
              </a:ext>
            </a:extLst>
          </p:cNvPr>
          <p:cNvSpPr/>
          <p:nvPr userDrawn="1"/>
        </p:nvSpPr>
        <p:spPr>
          <a:xfrm>
            <a:off x="555453" y="2486498"/>
            <a:ext cx="1496267" cy="79666"/>
          </a:xfrm>
          <a:prstGeom prst="rect">
            <a:avLst/>
          </a:prstGeom>
          <a:solidFill>
            <a:srgbClr val="BED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A940BA24-46BE-EC46-90EA-EE6B28A526B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83446" y="2839334"/>
            <a:ext cx="8355754" cy="452496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2400" baseline="0">
                <a:solidFill>
                  <a:schemeClr val="bg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1"/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Subtitle</a:t>
            </a:r>
          </a:p>
          <a:p>
            <a:pPr lvl="1"/>
            <a:endParaRPr lang="en-CA" dirty="0"/>
          </a:p>
        </p:txBody>
      </p:sp>
      <p:sp>
        <p:nvSpPr>
          <p:cNvPr id="17" name="Text Placeholder 21">
            <a:extLst>
              <a:ext uri="{FF2B5EF4-FFF2-40B4-BE49-F238E27FC236}">
                <a16:creationId xmlns:a16="http://schemas.microsoft.com/office/drawing/2014/main" id="{1F1B8A6B-31F6-D24F-9107-3F874DBA32E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83446" y="3186286"/>
            <a:ext cx="8355754" cy="609600"/>
          </a:xfrm>
        </p:spPr>
        <p:txBody>
          <a:bodyPr>
            <a:normAutofit/>
          </a:bodyPr>
          <a:lstStyle>
            <a:lvl1pPr marL="0" indent="0">
              <a:buNone/>
              <a:defRPr sz="1400" baseline="0">
                <a:solidFill>
                  <a:schemeClr val="bg1"/>
                </a:solidFill>
              </a:defRPr>
            </a:lvl1pPr>
            <a:lvl2pPr marL="0" indent="0">
              <a:buNone/>
              <a:defRPr sz="14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 dirty="0"/>
              <a:t>[Presenter Name], [Presenter Title]</a:t>
            </a:r>
          </a:p>
          <a:p>
            <a:pPr lvl="0"/>
            <a:r>
              <a:rPr lang="en-US" dirty="0"/>
              <a:t>[Month] [Day], [Year]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228A715B-9DE5-CE47-9A7C-B601EA34C3A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72008" y="776545"/>
            <a:ext cx="8348464" cy="1507173"/>
          </a:xfrm>
        </p:spPr>
        <p:txBody>
          <a:bodyPr anchor="b"/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of Presentation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899307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losing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4650740"/>
            <a:ext cx="1143000" cy="321310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0" y="5070348"/>
            <a:ext cx="9144000" cy="73152"/>
          </a:xfrm>
          <a:prstGeom prst="rect">
            <a:avLst/>
          </a:prstGeom>
          <a:solidFill>
            <a:srgbClr val="BED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FFE8F5B-B518-EC44-A50A-C90EA99081FF}"/>
              </a:ext>
            </a:extLst>
          </p:cNvPr>
          <p:cNvSpPr/>
          <p:nvPr userDrawn="1"/>
        </p:nvSpPr>
        <p:spPr>
          <a:xfrm>
            <a:off x="555453" y="2486498"/>
            <a:ext cx="1496267" cy="79666"/>
          </a:xfrm>
          <a:prstGeom prst="rect">
            <a:avLst/>
          </a:prstGeom>
          <a:solidFill>
            <a:srgbClr val="BED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52A50F4C-F19A-854F-A096-57CE3873BB9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72008" y="776545"/>
            <a:ext cx="8348464" cy="1507173"/>
          </a:xfrm>
        </p:spPr>
        <p:txBody>
          <a:bodyPr anchor="b"/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Closing note (</a:t>
            </a:r>
            <a:r>
              <a:rPr lang="en-US" dirty="0" err="1"/>
              <a:t>eg.</a:t>
            </a:r>
            <a:r>
              <a:rPr lang="en-US" dirty="0"/>
              <a:t> ”Discuss”)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8015536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vider (L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679288"/>
            <a:ext cx="7772400" cy="1643037"/>
          </a:xfrm>
        </p:spPr>
        <p:txBody>
          <a:bodyPr lIns="0" tIns="0" rIns="0" bIns="0" anchor="b" anchorCtr="0"/>
          <a:lstStyle>
            <a:lvl1pPr algn="ctr">
              <a:defRPr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section title</a:t>
            </a:r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2801722"/>
            <a:ext cx="6400800" cy="1314003"/>
          </a:xfrm>
        </p:spPr>
        <p:txBody>
          <a:bodyPr lIns="0" tIns="0" rIns="0" bIns="0"/>
          <a:lstStyle>
            <a:lvl1pPr marL="0" indent="0" algn="ctr">
              <a:buNone/>
              <a:defRPr b="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add section subtitle</a:t>
            </a:r>
            <a:endParaRPr lang="en-CA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4651048"/>
            <a:ext cx="1143000" cy="32131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83DB0C4A-0565-5F47-82BA-8B2815B8DA6E}"/>
              </a:ext>
            </a:extLst>
          </p:cNvPr>
          <p:cNvSpPr/>
          <p:nvPr userDrawn="1"/>
        </p:nvSpPr>
        <p:spPr>
          <a:xfrm>
            <a:off x="4233937" y="2511639"/>
            <a:ext cx="676126" cy="79666"/>
          </a:xfrm>
          <a:prstGeom prst="rect">
            <a:avLst/>
          </a:prstGeom>
          <a:solidFill>
            <a:srgbClr val="77B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Slide Number Placeholder 1">
            <a:extLst>
              <a:ext uri="{FF2B5EF4-FFF2-40B4-BE49-F238E27FC236}">
                <a16:creationId xmlns:a16="http://schemas.microsoft.com/office/drawing/2014/main" id="{C80E4BFF-6BC0-CE48-BDC2-E9AF7A4515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504" y="4731990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00">
                <a:solidFill>
                  <a:srgbClr val="5F6A7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A2281A5-0AAD-5C43-9874-F8F3A9F5B29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29637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755576" y="1504950"/>
            <a:ext cx="7632848" cy="285952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4651048"/>
            <a:ext cx="1143000" cy="32131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05A4F9AA-7CFA-3E45-A6C5-88CCE63E1F1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7544" y="441122"/>
            <a:ext cx="8219256" cy="569218"/>
          </a:xfrm>
        </p:spPr>
        <p:txBody>
          <a:bodyPr anchor="b"/>
          <a:lstStyle>
            <a:lvl1pPr>
              <a:defRPr b="0">
                <a:solidFill>
                  <a:srgbClr val="77B800"/>
                </a:solidFill>
              </a:defRPr>
            </a:lvl1pPr>
          </a:lstStyle>
          <a:p>
            <a:r>
              <a:rPr lang="en-US" dirty="0"/>
              <a:t>Text content slide</a:t>
            </a:r>
            <a:endParaRPr lang="en-CA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006B7A1-3531-4A43-95D8-D9F7A67C4654}"/>
              </a:ext>
            </a:extLst>
          </p:cNvPr>
          <p:cNvCxnSpPr>
            <a:cxnSpLocks/>
          </p:cNvCxnSpPr>
          <p:nvPr userDrawn="1"/>
        </p:nvCxnSpPr>
        <p:spPr>
          <a:xfrm>
            <a:off x="560266" y="1059582"/>
            <a:ext cx="8023468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Slide Number Placeholder 1">
            <a:extLst>
              <a:ext uri="{FF2B5EF4-FFF2-40B4-BE49-F238E27FC236}">
                <a16:creationId xmlns:a16="http://schemas.microsoft.com/office/drawing/2014/main" id="{A0F159A9-957B-FC4E-A2AD-3E6A961644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504" y="4731990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00">
                <a:solidFill>
                  <a:srgbClr val="5F6A7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A2281A5-0AAD-5C43-9874-F8F3A9F5B29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782421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mphasis (L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914400" y="928470"/>
            <a:ext cx="7315200" cy="3227456"/>
          </a:xfrm>
        </p:spPr>
        <p:txBody>
          <a:bodyPr anchor="ctr"/>
          <a:lstStyle>
            <a:lvl1pPr marL="0" indent="0" algn="ctr">
              <a:buNone/>
              <a:defRPr sz="3200" b="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add a point you want to emphasize.</a:t>
            </a:r>
            <a:endParaRPr lang="en-CA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4651048"/>
            <a:ext cx="1143000" cy="321310"/>
          </a:xfrm>
          <a:prstGeom prst="rect">
            <a:avLst/>
          </a:prstGeom>
        </p:spPr>
      </p:pic>
      <p:sp>
        <p:nvSpPr>
          <p:cNvPr id="12" name="Slide Number Placeholder 1">
            <a:extLst>
              <a:ext uri="{FF2B5EF4-FFF2-40B4-BE49-F238E27FC236}">
                <a16:creationId xmlns:a16="http://schemas.microsoft.com/office/drawing/2014/main" id="{425FD500-ADFA-CF4B-80F1-FD72C69928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504" y="4731990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00">
                <a:solidFill>
                  <a:srgbClr val="5F6A7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A2281A5-0AAD-5C43-9874-F8F3A9F5B29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456328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7544" y="441122"/>
            <a:ext cx="8219256" cy="569218"/>
          </a:xfrm>
        </p:spPr>
        <p:txBody>
          <a:bodyPr anchor="b"/>
          <a:lstStyle>
            <a:lvl1pPr>
              <a:defRPr b="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List or agenda slide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03648" y="1419621"/>
            <a:ext cx="7283152" cy="3175001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 dirty="0"/>
          </a:p>
        </p:txBody>
      </p:sp>
      <p:cxnSp>
        <p:nvCxnSpPr>
          <p:cNvPr id="9" name="Straight Connector 8"/>
          <p:cNvCxnSpPr>
            <a:cxnSpLocks/>
          </p:cNvCxnSpPr>
          <p:nvPr userDrawn="1"/>
        </p:nvCxnSpPr>
        <p:spPr>
          <a:xfrm>
            <a:off x="560266" y="1059582"/>
            <a:ext cx="8023468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Slide Number Placeholder 1">
            <a:extLst>
              <a:ext uri="{FF2B5EF4-FFF2-40B4-BE49-F238E27FC236}">
                <a16:creationId xmlns:a16="http://schemas.microsoft.com/office/drawing/2014/main" id="{7A32B619-BF41-C34D-B5FF-F0AED15A20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504" y="4731990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00">
                <a:solidFill>
                  <a:srgbClr val="5F6A7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A2281A5-0AAD-5C43-9874-F8F3A9F5B29A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4651048"/>
            <a:ext cx="1143000" cy="321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56826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vider (L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679288"/>
            <a:ext cx="7772400" cy="1643037"/>
          </a:xfrm>
        </p:spPr>
        <p:txBody>
          <a:bodyPr lIns="0" tIns="0" rIns="0" bIns="0" anchor="b" anchorCtr="0"/>
          <a:lstStyle>
            <a:lvl1pPr algn="ctr">
              <a:defRPr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section title</a:t>
            </a:r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2801722"/>
            <a:ext cx="6400800" cy="1314003"/>
          </a:xfrm>
        </p:spPr>
        <p:txBody>
          <a:bodyPr lIns="0" tIns="0" rIns="0" bIns="0"/>
          <a:lstStyle>
            <a:lvl1pPr marL="0" indent="0" algn="ctr">
              <a:buNone/>
              <a:defRPr b="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add section subtitle</a:t>
            </a:r>
            <a:endParaRPr lang="en-CA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3DB0C4A-0565-5F47-82BA-8B2815B8DA6E}"/>
              </a:ext>
            </a:extLst>
          </p:cNvPr>
          <p:cNvSpPr/>
          <p:nvPr userDrawn="1"/>
        </p:nvSpPr>
        <p:spPr>
          <a:xfrm>
            <a:off x="4233937" y="2511639"/>
            <a:ext cx="676126" cy="7966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Slide Number Placeholder 1">
            <a:extLst>
              <a:ext uri="{FF2B5EF4-FFF2-40B4-BE49-F238E27FC236}">
                <a16:creationId xmlns:a16="http://schemas.microsoft.com/office/drawing/2014/main" id="{C80E4BFF-6BC0-CE48-BDC2-E9AF7A4515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504" y="4731990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00">
                <a:solidFill>
                  <a:srgbClr val="5F6A7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A2281A5-0AAD-5C43-9874-F8F3A9F5B29A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4651048"/>
            <a:ext cx="1143000" cy="321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43505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(Dark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4650740"/>
            <a:ext cx="1143000" cy="32131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D5FF3AA9-C096-5042-98A3-25B775F60D1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85800" y="679288"/>
            <a:ext cx="7772400" cy="1643037"/>
          </a:xfrm>
        </p:spPr>
        <p:txBody>
          <a:bodyPr lIns="0" tIns="0" rIns="0" bIns="0" anchor="b" anchorCtr="0"/>
          <a:lstStyle>
            <a:lvl1pPr algn="ctr">
              <a:defRPr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section title</a:t>
            </a:r>
            <a:endParaRPr lang="en-CA" dirty="0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D039A923-0258-164F-A488-8BC51BE10E1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371600" y="2801722"/>
            <a:ext cx="6400800" cy="1314003"/>
          </a:xfrm>
        </p:spPr>
        <p:txBody>
          <a:bodyPr lIns="0" tIns="0" rIns="0" bIns="0"/>
          <a:lstStyle>
            <a:lvl1pPr marL="0" indent="0" algn="ctr">
              <a:buNone/>
              <a:defRPr b="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add section subtitle</a:t>
            </a:r>
            <a:endParaRPr lang="en-CA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A60EB15-79C0-8843-996A-FDCECF1B1958}"/>
              </a:ext>
            </a:extLst>
          </p:cNvPr>
          <p:cNvSpPr/>
          <p:nvPr userDrawn="1"/>
        </p:nvSpPr>
        <p:spPr>
          <a:xfrm>
            <a:off x="4233937" y="2511639"/>
            <a:ext cx="676126" cy="7966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Slide Number Placeholder 1">
            <a:extLst>
              <a:ext uri="{FF2B5EF4-FFF2-40B4-BE49-F238E27FC236}">
                <a16:creationId xmlns:a16="http://schemas.microsoft.com/office/drawing/2014/main" id="{1AC16F65-694D-F14E-9914-32F826C698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504" y="4731990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A2281A5-0AAD-5C43-9874-F8F3A9F5B29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610487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(Colour)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4650740"/>
            <a:ext cx="1143000" cy="321310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0" y="5070348"/>
            <a:ext cx="9144000" cy="7315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BBBC93A-5772-BA44-A64A-AA8C527E242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85800" y="679288"/>
            <a:ext cx="7772400" cy="1643037"/>
          </a:xfrm>
        </p:spPr>
        <p:txBody>
          <a:bodyPr lIns="0" tIns="0" rIns="0" bIns="0" anchor="b" anchorCtr="0"/>
          <a:lstStyle>
            <a:lvl1pPr algn="ctr">
              <a:defRPr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section title</a:t>
            </a:r>
            <a:endParaRPr lang="en-CA" dirty="0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2B57F7FB-B53B-F94F-9170-031F1333F6D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371600" y="2801722"/>
            <a:ext cx="6400800" cy="1314003"/>
          </a:xfrm>
        </p:spPr>
        <p:txBody>
          <a:bodyPr lIns="0" tIns="0" rIns="0" bIns="0"/>
          <a:lstStyle>
            <a:lvl1pPr marL="0" indent="0" algn="ctr">
              <a:buNone/>
              <a:defRPr b="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add section subtitle</a:t>
            </a:r>
            <a:endParaRPr lang="en-CA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A4F7847-ACE9-6349-B9B4-E73FA7DBDEDC}"/>
              </a:ext>
            </a:extLst>
          </p:cNvPr>
          <p:cNvSpPr/>
          <p:nvPr userDrawn="1"/>
        </p:nvSpPr>
        <p:spPr>
          <a:xfrm>
            <a:off x="4233937" y="2511639"/>
            <a:ext cx="676126" cy="7966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Slide Number Placeholder 1">
            <a:extLst>
              <a:ext uri="{FF2B5EF4-FFF2-40B4-BE49-F238E27FC236}">
                <a16:creationId xmlns:a16="http://schemas.microsoft.com/office/drawing/2014/main" id="{6001A301-434E-A44D-80D0-6002EEEA94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504" y="4731990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A2281A5-0AAD-5C43-9874-F8F3A9F5B29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160076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hasis (L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914400" y="928470"/>
            <a:ext cx="7315200" cy="3227456"/>
          </a:xfrm>
        </p:spPr>
        <p:txBody>
          <a:bodyPr anchor="ctr"/>
          <a:lstStyle>
            <a:lvl1pPr marL="0" indent="0" algn="ctr">
              <a:buNone/>
              <a:defRPr sz="3200" b="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add a point you want to emphasize.</a:t>
            </a:r>
            <a:endParaRPr lang="en-CA" dirty="0"/>
          </a:p>
        </p:txBody>
      </p:sp>
      <p:sp>
        <p:nvSpPr>
          <p:cNvPr id="12" name="Slide Number Placeholder 1">
            <a:extLst>
              <a:ext uri="{FF2B5EF4-FFF2-40B4-BE49-F238E27FC236}">
                <a16:creationId xmlns:a16="http://schemas.microsoft.com/office/drawing/2014/main" id="{425FD500-ADFA-CF4B-80F1-FD72C69928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504" y="4731990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00">
                <a:solidFill>
                  <a:srgbClr val="5F6A7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A2281A5-0AAD-5C43-9874-F8F3A9F5B29A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4651048"/>
            <a:ext cx="1143000" cy="321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36956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hasis (Dark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4650740"/>
            <a:ext cx="1143000" cy="321310"/>
          </a:xfrm>
          <a:prstGeom prst="rect">
            <a:avLst/>
          </a:prstGeom>
        </p:spPr>
      </p:pic>
      <p:sp>
        <p:nvSpPr>
          <p:cNvPr id="9" name="Subtitle 2">
            <a:extLst>
              <a:ext uri="{FF2B5EF4-FFF2-40B4-BE49-F238E27FC236}">
                <a16:creationId xmlns:a16="http://schemas.microsoft.com/office/drawing/2014/main" id="{D6C6EC09-260E-7844-A3F8-F74886BBBE8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14400" y="928470"/>
            <a:ext cx="7315200" cy="3227456"/>
          </a:xfrm>
        </p:spPr>
        <p:txBody>
          <a:bodyPr anchor="ctr"/>
          <a:lstStyle>
            <a:lvl1pPr marL="0" indent="0" algn="ctr">
              <a:buNone/>
              <a:defRPr sz="3200" b="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add a point you want to emphasize.</a:t>
            </a:r>
            <a:endParaRPr lang="en-CA" dirty="0"/>
          </a:p>
        </p:txBody>
      </p:sp>
      <p:sp>
        <p:nvSpPr>
          <p:cNvPr id="10" name="Slide Number Placeholder 1">
            <a:extLst>
              <a:ext uri="{FF2B5EF4-FFF2-40B4-BE49-F238E27FC236}">
                <a16:creationId xmlns:a16="http://schemas.microsoft.com/office/drawing/2014/main" id="{4BD0DB17-994A-D740-9A0F-0902A7FFCF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504" y="4731990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A2281A5-0AAD-5C43-9874-F8F3A9F5B29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646832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hasis (Colour)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4650740"/>
            <a:ext cx="1143000" cy="321310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0" y="5070348"/>
            <a:ext cx="9144000" cy="7315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9BFDAEB0-C263-3249-9B91-A576F97273C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14400" y="928470"/>
            <a:ext cx="7315200" cy="3227456"/>
          </a:xfrm>
        </p:spPr>
        <p:txBody>
          <a:bodyPr anchor="ctr"/>
          <a:lstStyle>
            <a:lvl1pPr marL="0" indent="0" algn="ctr">
              <a:buNone/>
              <a:defRPr sz="3200" b="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add a point you want to emphasize.</a:t>
            </a:r>
            <a:endParaRPr lang="en-CA" dirty="0"/>
          </a:p>
        </p:txBody>
      </p:sp>
      <p:sp>
        <p:nvSpPr>
          <p:cNvPr id="11" name="Slide Number Placeholder 1">
            <a:extLst>
              <a:ext uri="{FF2B5EF4-FFF2-40B4-BE49-F238E27FC236}">
                <a16:creationId xmlns:a16="http://schemas.microsoft.com/office/drawing/2014/main" id="{2C9F18CE-2759-7845-B2CF-3C394A07B6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504" y="4731990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A2281A5-0AAD-5C43-9874-F8F3A9F5B29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222242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755576" y="1504950"/>
            <a:ext cx="7632848" cy="285952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05A4F9AA-7CFA-3E45-A6C5-88CCE63E1F1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7544" y="441122"/>
            <a:ext cx="8219256" cy="569218"/>
          </a:xfrm>
        </p:spPr>
        <p:txBody>
          <a:bodyPr anchor="b"/>
          <a:lstStyle>
            <a:lvl1pPr>
              <a:defRPr b="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Text content slide</a:t>
            </a:r>
            <a:endParaRPr lang="en-CA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006B7A1-3531-4A43-95D8-D9F7A67C4654}"/>
              </a:ext>
            </a:extLst>
          </p:cNvPr>
          <p:cNvCxnSpPr>
            <a:cxnSpLocks/>
          </p:cNvCxnSpPr>
          <p:nvPr userDrawn="1"/>
        </p:nvCxnSpPr>
        <p:spPr>
          <a:xfrm>
            <a:off x="560266" y="1059582"/>
            <a:ext cx="8023468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Slide Number Placeholder 1">
            <a:extLst>
              <a:ext uri="{FF2B5EF4-FFF2-40B4-BE49-F238E27FC236}">
                <a16:creationId xmlns:a16="http://schemas.microsoft.com/office/drawing/2014/main" id="{A0F159A9-957B-FC4E-A2AD-3E6A961644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504" y="4731990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00">
                <a:solidFill>
                  <a:srgbClr val="5F6A7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A2281A5-0AAD-5C43-9874-F8F3A9F5B29A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4651048"/>
            <a:ext cx="1143000" cy="321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614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(Dark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4650740"/>
            <a:ext cx="1143000" cy="32131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D5FF3AA9-C096-5042-98A3-25B775F60D1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85800" y="679288"/>
            <a:ext cx="7772400" cy="1643037"/>
          </a:xfrm>
        </p:spPr>
        <p:txBody>
          <a:bodyPr lIns="0" tIns="0" rIns="0" bIns="0" anchor="b" anchorCtr="0"/>
          <a:lstStyle>
            <a:lvl1pPr algn="ctr">
              <a:defRPr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section title</a:t>
            </a:r>
            <a:endParaRPr lang="en-CA" dirty="0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D039A923-0258-164F-A488-8BC51BE10E1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371600" y="2801722"/>
            <a:ext cx="6400800" cy="1314003"/>
          </a:xfrm>
        </p:spPr>
        <p:txBody>
          <a:bodyPr lIns="0" tIns="0" rIns="0" bIns="0"/>
          <a:lstStyle>
            <a:lvl1pPr marL="0" indent="0" algn="ctr">
              <a:buNone/>
              <a:defRPr b="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add section subtitle</a:t>
            </a:r>
            <a:endParaRPr lang="en-CA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A60EB15-79C0-8843-996A-FDCECF1B1958}"/>
              </a:ext>
            </a:extLst>
          </p:cNvPr>
          <p:cNvSpPr/>
          <p:nvPr userDrawn="1"/>
        </p:nvSpPr>
        <p:spPr>
          <a:xfrm>
            <a:off x="4233937" y="2511639"/>
            <a:ext cx="676126" cy="79666"/>
          </a:xfrm>
          <a:prstGeom prst="rect">
            <a:avLst/>
          </a:prstGeom>
          <a:solidFill>
            <a:srgbClr val="77B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Slide Number Placeholder 1">
            <a:extLst>
              <a:ext uri="{FF2B5EF4-FFF2-40B4-BE49-F238E27FC236}">
                <a16:creationId xmlns:a16="http://schemas.microsoft.com/office/drawing/2014/main" id="{1AC16F65-694D-F14E-9914-32F826C698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504" y="4731990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A2281A5-0AAD-5C43-9874-F8F3A9F5B29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840989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n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7200" y="438150"/>
            <a:ext cx="8229600" cy="402907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 dirty="0"/>
          </a:p>
        </p:txBody>
      </p:sp>
      <p:sp>
        <p:nvSpPr>
          <p:cNvPr id="12" name="Slide Number Placeholder 1">
            <a:extLst>
              <a:ext uri="{FF2B5EF4-FFF2-40B4-BE49-F238E27FC236}">
                <a16:creationId xmlns:a16="http://schemas.microsoft.com/office/drawing/2014/main" id="{E4ECA700-3632-814E-AB1D-75F15F645E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504" y="4731990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00">
                <a:solidFill>
                  <a:srgbClr val="5F6A7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A2281A5-0AAD-5C43-9874-F8F3A9F5B29A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4651048"/>
            <a:ext cx="1143000" cy="321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50877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e / Contras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624E056-0060-F047-943E-3150CB1524C2}"/>
              </a:ext>
            </a:extLst>
          </p:cNvPr>
          <p:cNvSpPr/>
          <p:nvPr userDrawn="1"/>
        </p:nvSpPr>
        <p:spPr>
          <a:xfrm>
            <a:off x="4572000" y="0"/>
            <a:ext cx="4572000" cy="5067300"/>
          </a:xfrm>
          <a:prstGeom prst="rect">
            <a:avLst/>
          </a:prstGeom>
          <a:solidFill>
            <a:schemeClr val="accent4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7544" y="1535837"/>
            <a:ext cx="3628206" cy="2908121"/>
          </a:xfrm>
        </p:spPr>
        <p:txBody>
          <a:bodyPr/>
          <a:lstStyle>
            <a:lvl1pPr>
              <a:defRPr sz="1800">
                <a:solidFill>
                  <a:schemeClr val="tx1"/>
                </a:solidFill>
              </a:defRPr>
            </a:lvl1pPr>
            <a:lvl2pPr>
              <a:defRPr sz="14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400">
                <a:solidFill>
                  <a:schemeClr val="tx1"/>
                </a:solidFill>
              </a:defRPr>
            </a:lvl4pPr>
            <a:lvl5pPr>
              <a:defRPr sz="14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39544" y="1535837"/>
            <a:ext cx="3628206" cy="2908121"/>
          </a:xfrm>
        </p:spPr>
        <p:txBody>
          <a:bodyPr/>
          <a:lstStyle>
            <a:lvl1pPr>
              <a:defRPr sz="1800">
                <a:solidFill>
                  <a:schemeClr val="tx1"/>
                </a:solidFill>
              </a:defRPr>
            </a:lvl1pPr>
            <a:lvl2pPr>
              <a:defRPr sz="14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400">
                <a:solidFill>
                  <a:schemeClr val="tx1"/>
                </a:solidFill>
              </a:defRPr>
            </a:lvl4pPr>
            <a:lvl5pPr>
              <a:defRPr sz="14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 dirty="0"/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3DEEA8F2-FD20-C944-86A1-F72E5972CF2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39544" y="441122"/>
            <a:ext cx="3628206" cy="569218"/>
          </a:xfrm>
        </p:spPr>
        <p:txBody>
          <a:bodyPr anchor="b"/>
          <a:lstStyle>
            <a:lvl1pPr>
              <a:defRPr b="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Concept #2</a:t>
            </a:r>
            <a:endParaRPr lang="en-CA" dirty="0"/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977A2D19-1116-C84A-B924-7BE0A77CCD2C}"/>
              </a:ext>
            </a:extLst>
          </p:cNvPr>
          <p:cNvCxnSpPr>
            <a:cxnSpLocks/>
          </p:cNvCxnSpPr>
          <p:nvPr userDrawn="1"/>
        </p:nvCxnSpPr>
        <p:spPr>
          <a:xfrm>
            <a:off x="5132266" y="1059582"/>
            <a:ext cx="3451468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C66886E5-3998-DB46-B647-0C5B0CCFFCC3}"/>
              </a:ext>
            </a:extLst>
          </p:cNvPr>
          <p:cNvCxnSpPr>
            <a:cxnSpLocks/>
          </p:cNvCxnSpPr>
          <p:nvPr userDrawn="1"/>
        </p:nvCxnSpPr>
        <p:spPr>
          <a:xfrm>
            <a:off x="560266" y="1052943"/>
            <a:ext cx="3451468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 Placeholder 50">
            <a:extLst>
              <a:ext uri="{FF2B5EF4-FFF2-40B4-BE49-F238E27FC236}">
                <a16:creationId xmlns:a16="http://schemas.microsoft.com/office/drawing/2014/main" id="{07D2C18B-0EFA-454F-8FCB-5CA4BEE7A2D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7544" y="439261"/>
            <a:ext cx="3628206" cy="575469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 dirty="0"/>
              <a:t>Concept #1</a:t>
            </a:r>
          </a:p>
        </p:txBody>
      </p:sp>
      <p:sp>
        <p:nvSpPr>
          <p:cNvPr id="53" name="Slide Number Placeholder 1">
            <a:extLst>
              <a:ext uri="{FF2B5EF4-FFF2-40B4-BE49-F238E27FC236}">
                <a16:creationId xmlns:a16="http://schemas.microsoft.com/office/drawing/2014/main" id="{5F3E3FA1-80BF-F740-8EF5-85A3F68265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504" y="4731990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00">
                <a:solidFill>
                  <a:srgbClr val="5F6A7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A2281A5-0AAD-5C43-9874-F8F3A9F5B29A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4651048"/>
            <a:ext cx="1143000" cy="321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32331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e / Contrast (Colour)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624E056-0060-F047-943E-3150CB1524C2}"/>
              </a:ext>
            </a:extLst>
          </p:cNvPr>
          <p:cNvSpPr/>
          <p:nvPr userDrawn="1"/>
        </p:nvSpPr>
        <p:spPr>
          <a:xfrm>
            <a:off x="4572000" y="0"/>
            <a:ext cx="4572000" cy="5067300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7544" y="1535837"/>
            <a:ext cx="3628206" cy="2908121"/>
          </a:xfrm>
        </p:spPr>
        <p:txBody>
          <a:bodyPr/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39544" y="1535837"/>
            <a:ext cx="3628206" cy="2908121"/>
          </a:xfrm>
        </p:spPr>
        <p:txBody>
          <a:bodyPr/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 dirty="0"/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3DEEA8F2-FD20-C944-86A1-F72E5972CF2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39544" y="441122"/>
            <a:ext cx="3628206" cy="569218"/>
          </a:xfrm>
        </p:spPr>
        <p:txBody>
          <a:bodyPr anchor="b"/>
          <a:lstStyle>
            <a:lvl1pPr>
              <a:defRPr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Concept #2</a:t>
            </a:r>
            <a:endParaRPr lang="en-CA" dirty="0"/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977A2D19-1116-C84A-B924-7BE0A77CCD2C}"/>
              </a:ext>
            </a:extLst>
          </p:cNvPr>
          <p:cNvCxnSpPr>
            <a:cxnSpLocks/>
          </p:cNvCxnSpPr>
          <p:nvPr userDrawn="1"/>
        </p:nvCxnSpPr>
        <p:spPr>
          <a:xfrm>
            <a:off x="5132266" y="1059582"/>
            <a:ext cx="3451468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C66886E5-3998-DB46-B647-0C5B0CCFFCC3}"/>
              </a:ext>
            </a:extLst>
          </p:cNvPr>
          <p:cNvCxnSpPr>
            <a:cxnSpLocks/>
          </p:cNvCxnSpPr>
          <p:nvPr userDrawn="1"/>
        </p:nvCxnSpPr>
        <p:spPr>
          <a:xfrm>
            <a:off x="560266" y="1052943"/>
            <a:ext cx="3451468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9CD8BCBB-0B06-1640-B37C-E93E1BD483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4650740"/>
            <a:ext cx="1143000" cy="32131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534161E6-DA0F-F149-8BF3-DDA07282D9A4}"/>
              </a:ext>
            </a:extLst>
          </p:cNvPr>
          <p:cNvSpPr/>
          <p:nvPr userDrawn="1"/>
        </p:nvSpPr>
        <p:spPr>
          <a:xfrm>
            <a:off x="0" y="5070348"/>
            <a:ext cx="9144000" cy="7315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13" name="Text Placeholder 50">
            <a:extLst>
              <a:ext uri="{FF2B5EF4-FFF2-40B4-BE49-F238E27FC236}">
                <a16:creationId xmlns:a16="http://schemas.microsoft.com/office/drawing/2014/main" id="{27E3A62C-72C3-AD43-99F2-39AEE5FF90A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7544" y="439261"/>
            <a:ext cx="3628206" cy="575469"/>
          </a:xfrm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Concept #1</a:t>
            </a:r>
          </a:p>
        </p:txBody>
      </p:sp>
      <p:sp>
        <p:nvSpPr>
          <p:cNvPr id="14" name="Slide Number Placeholder 1">
            <a:extLst>
              <a:ext uri="{FF2B5EF4-FFF2-40B4-BE49-F238E27FC236}">
                <a16:creationId xmlns:a16="http://schemas.microsoft.com/office/drawing/2014/main" id="{F4F3F1D3-2F04-AA40-8E38-3086812257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504" y="4731990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A2281A5-0AAD-5C43-9874-F8F3A9F5B29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622515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-slid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9144000" cy="5069942"/>
          </a:xfrm>
        </p:spPr>
        <p:txBody>
          <a:bodyPr/>
          <a:lstStyle>
            <a:lvl1pPr marL="0" indent="0">
              <a:buNone/>
              <a:defRPr baseline="0"/>
            </a:lvl1pPr>
          </a:lstStyle>
          <a:p>
            <a:r>
              <a:rPr lang="en-US" dirty="0"/>
              <a:t>[Insert picture]</a:t>
            </a:r>
            <a:endParaRPr lang="en-CA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67544" y="483518"/>
            <a:ext cx="8208912" cy="4104456"/>
          </a:xfrm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 dirty="0"/>
          </a:p>
        </p:txBody>
      </p:sp>
      <p:sp>
        <p:nvSpPr>
          <p:cNvPr id="10" name="Slide Number Placeholder 1">
            <a:extLst>
              <a:ext uri="{FF2B5EF4-FFF2-40B4-BE49-F238E27FC236}">
                <a16:creationId xmlns:a16="http://schemas.microsoft.com/office/drawing/2014/main" id="{03483ED2-1B2C-4548-B27C-A24395341A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504" y="4731990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A2281A5-0AAD-5C43-9874-F8F3A9F5B29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424386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27926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slide 2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070348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CA" dirty="0"/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A940BA24-46BE-EC46-90EA-EE6B28A526B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83446" y="2839334"/>
            <a:ext cx="8355754" cy="452496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2400" baseline="0">
                <a:solidFill>
                  <a:schemeClr val="bg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1"/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Subtitle</a:t>
            </a:r>
          </a:p>
          <a:p>
            <a:pPr lvl="1"/>
            <a:endParaRPr lang="en-CA" dirty="0"/>
          </a:p>
        </p:txBody>
      </p:sp>
      <p:sp>
        <p:nvSpPr>
          <p:cNvPr id="17" name="Text Placeholder 21">
            <a:extLst>
              <a:ext uri="{FF2B5EF4-FFF2-40B4-BE49-F238E27FC236}">
                <a16:creationId xmlns:a16="http://schemas.microsoft.com/office/drawing/2014/main" id="{1F1B8A6B-31F6-D24F-9107-3F874DBA32E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83446" y="3186286"/>
            <a:ext cx="8355754" cy="609600"/>
          </a:xfrm>
        </p:spPr>
        <p:txBody>
          <a:bodyPr>
            <a:normAutofit/>
          </a:bodyPr>
          <a:lstStyle>
            <a:lvl1pPr marL="0" indent="0">
              <a:buNone/>
              <a:defRPr sz="1400" baseline="0">
                <a:solidFill>
                  <a:schemeClr val="bg1"/>
                </a:solidFill>
              </a:defRPr>
            </a:lvl1pPr>
            <a:lvl2pPr marL="0" indent="0">
              <a:buNone/>
              <a:defRPr sz="14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 dirty="0"/>
              <a:t>[Presenter Name], [Presenter Title]</a:t>
            </a:r>
          </a:p>
          <a:p>
            <a:pPr lvl="0"/>
            <a:r>
              <a:rPr lang="en-US" dirty="0"/>
              <a:t>[Month] [Day], [Year]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228A715B-9DE5-CE47-9A7C-B601EA34C3A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72008" y="776545"/>
            <a:ext cx="8348464" cy="1507173"/>
          </a:xfrm>
        </p:spPr>
        <p:txBody>
          <a:bodyPr anchor="b"/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of Presentation</a:t>
            </a:r>
            <a:endParaRPr lang="en-CA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0" y="5070348"/>
            <a:ext cx="9144000" cy="7315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4650740"/>
            <a:ext cx="1143000" cy="32131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8443C66-28E3-894E-ADFB-0D0E71F3ABFB}"/>
              </a:ext>
            </a:extLst>
          </p:cNvPr>
          <p:cNvSpPr/>
          <p:nvPr userDrawn="1"/>
        </p:nvSpPr>
        <p:spPr>
          <a:xfrm>
            <a:off x="555453" y="2486498"/>
            <a:ext cx="1496267" cy="79666"/>
          </a:xfrm>
          <a:prstGeom prst="rect">
            <a:avLst/>
          </a:prstGeom>
          <a:solidFill>
            <a:srgbClr val="BED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635445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losing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4650740"/>
            <a:ext cx="1143000" cy="321310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0" y="5070348"/>
            <a:ext cx="9144000" cy="7315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FFE8F5B-B518-EC44-A50A-C90EA99081FF}"/>
              </a:ext>
            </a:extLst>
          </p:cNvPr>
          <p:cNvSpPr/>
          <p:nvPr userDrawn="1"/>
        </p:nvSpPr>
        <p:spPr>
          <a:xfrm>
            <a:off x="555453" y="2486498"/>
            <a:ext cx="1496267" cy="7966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52A50F4C-F19A-854F-A096-57CE3873BB9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72008" y="776545"/>
            <a:ext cx="8348464" cy="1507173"/>
          </a:xfrm>
        </p:spPr>
        <p:txBody>
          <a:bodyPr anchor="b"/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Closing note (</a:t>
            </a:r>
            <a:r>
              <a:rPr lang="en-US" dirty="0" err="1"/>
              <a:t>eg.</a:t>
            </a:r>
            <a:r>
              <a:rPr lang="en-US" dirty="0"/>
              <a:t> ”Discuss”)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88852296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4650740"/>
            <a:ext cx="1143000" cy="32131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B7099E1-DF10-2B41-8532-CAA5267F1F05}"/>
              </a:ext>
            </a:extLst>
          </p:cNvPr>
          <p:cNvSpPr/>
          <p:nvPr userDrawn="1"/>
        </p:nvSpPr>
        <p:spPr>
          <a:xfrm>
            <a:off x="555453" y="2486498"/>
            <a:ext cx="1496267" cy="7966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/>
          <p:cNvSpPr/>
          <p:nvPr userDrawn="1"/>
        </p:nvSpPr>
        <p:spPr>
          <a:xfrm>
            <a:off x="0" y="5070348"/>
            <a:ext cx="9144000" cy="7315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25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83446" y="2839334"/>
            <a:ext cx="8355754" cy="452496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2400" baseline="0">
                <a:solidFill>
                  <a:schemeClr val="bg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1"/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Subtitle</a:t>
            </a:r>
          </a:p>
          <a:p>
            <a:pPr lvl="1"/>
            <a:endParaRPr lang="en-CA" dirty="0"/>
          </a:p>
        </p:txBody>
      </p:sp>
      <p:sp>
        <p:nvSpPr>
          <p:cNvPr id="26" name="Text Placeholder 21"/>
          <p:cNvSpPr>
            <a:spLocks noGrp="1"/>
          </p:cNvSpPr>
          <p:nvPr>
            <p:ph type="body" sz="quarter" idx="12" hasCustomPrompt="1"/>
          </p:nvPr>
        </p:nvSpPr>
        <p:spPr>
          <a:xfrm>
            <a:off x="483446" y="3186286"/>
            <a:ext cx="8355754" cy="609600"/>
          </a:xfrm>
        </p:spPr>
        <p:txBody>
          <a:bodyPr>
            <a:normAutofit/>
          </a:bodyPr>
          <a:lstStyle>
            <a:lvl1pPr marL="0" indent="0">
              <a:buNone/>
              <a:defRPr sz="1400" baseline="0">
                <a:solidFill>
                  <a:schemeClr val="bg1"/>
                </a:solidFill>
              </a:defRPr>
            </a:lvl1pPr>
            <a:lvl2pPr marL="0" indent="0">
              <a:buNone/>
              <a:defRPr sz="14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 dirty="0"/>
              <a:t>[Presenter Name], [Presenter Title]</a:t>
            </a:r>
          </a:p>
          <a:p>
            <a:pPr lvl="0"/>
            <a:r>
              <a:rPr lang="en-US" dirty="0"/>
              <a:t>[Month] [Day], [Year]</a:t>
            </a:r>
          </a:p>
        </p:txBody>
      </p:sp>
      <p:sp>
        <p:nvSpPr>
          <p:cNvPr id="22" name="Title 1"/>
          <p:cNvSpPr>
            <a:spLocks noGrp="1"/>
          </p:cNvSpPr>
          <p:nvPr>
            <p:ph type="ctrTitle" hasCustomPrompt="1"/>
          </p:nvPr>
        </p:nvSpPr>
        <p:spPr>
          <a:xfrm>
            <a:off x="472008" y="776545"/>
            <a:ext cx="8348464" cy="1507173"/>
          </a:xfrm>
        </p:spPr>
        <p:txBody>
          <a:bodyPr anchor="b"/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of Presentation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8594127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2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070348"/>
          </a:xfrm>
        </p:spPr>
        <p:txBody>
          <a:bodyPr/>
          <a:lstStyle/>
          <a:p>
            <a:endParaRPr lang="en-CA" dirty="0"/>
          </a:p>
        </p:txBody>
      </p:sp>
      <p:sp>
        <p:nvSpPr>
          <p:cNvPr id="7" name="Rectangle 6"/>
          <p:cNvSpPr/>
          <p:nvPr userDrawn="1"/>
        </p:nvSpPr>
        <p:spPr>
          <a:xfrm>
            <a:off x="0" y="5070348"/>
            <a:ext cx="9144000" cy="7315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4650740"/>
            <a:ext cx="1143000" cy="32131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68443C66-28E3-894E-ADFB-0D0E71F3ABFB}"/>
              </a:ext>
            </a:extLst>
          </p:cNvPr>
          <p:cNvSpPr/>
          <p:nvPr userDrawn="1"/>
        </p:nvSpPr>
        <p:spPr>
          <a:xfrm>
            <a:off x="555453" y="2486498"/>
            <a:ext cx="1496267" cy="7966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A940BA24-46BE-EC46-90EA-EE6B28A526B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83446" y="2839334"/>
            <a:ext cx="8355754" cy="452496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2400" baseline="0">
                <a:solidFill>
                  <a:schemeClr val="bg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1"/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Subtitle</a:t>
            </a:r>
          </a:p>
          <a:p>
            <a:pPr lvl="1"/>
            <a:endParaRPr lang="en-CA" dirty="0"/>
          </a:p>
        </p:txBody>
      </p:sp>
      <p:sp>
        <p:nvSpPr>
          <p:cNvPr id="17" name="Text Placeholder 21">
            <a:extLst>
              <a:ext uri="{FF2B5EF4-FFF2-40B4-BE49-F238E27FC236}">
                <a16:creationId xmlns:a16="http://schemas.microsoft.com/office/drawing/2014/main" id="{1F1B8A6B-31F6-D24F-9107-3F874DBA32E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83446" y="3186286"/>
            <a:ext cx="8355754" cy="609600"/>
          </a:xfrm>
        </p:spPr>
        <p:txBody>
          <a:bodyPr>
            <a:normAutofit/>
          </a:bodyPr>
          <a:lstStyle>
            <a:lvl1pPr marL="0" indent="0">
              <a:buNone/>
              <a:defRPr sz="1400" baseline="0">
                <a:solidFill>
                  <a:schemeClr val="bg1"/>
                </a:solidFill>
              </a:defRPr>
            </a:lvl1pPr>
            <a:lvl2pPr marL="0" indent="0">
              <a:buNone/>
              <a:defRPr sz="14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 dirty="0"/>
              <a:t>[Presenter Name], [Presenter Title]</a:t>
            </a:r>
          </a:p>
          <a:p>
            <a:pPr lvl="0"/>
            <a:r>
              <a:rPr lang="en-US" dirty="0"/>
              <a:t>[Month] [Day], [Year]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228A715B-9DE5-CE47-9A7C-B601EA34C3A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72008" y="776545"/>
            <a:ext cx="8348464" cy="1507173"/>
          </a:xfrm>
        </p:spPr>
        <p:txBody>
          <a:bodyPr anchor="b"/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of Presentation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30512274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1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4650740"/>
            <a:ext cx="1143000" cy="32131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B7099E1-DF10-2B41-8532-CAA5267F1F05}"/>
              </a:ext>
            </a:extLst>
          </p:cNvPr>
          <p:cNvSpPr/>
          <p:nvPr/>
        </p:nvSpPr>
        <p:spPr>
          <a:xfrm>
            <a:off x="555453" y="2486498"/>
            <a:ext cx="1496267" cy="79666"/>
          </a:xfrm>
          <a:prstGeom prst="rect">
            <a:avLst/>
          </a:prstGeom>
          <a:solidFill>
            <a:srgbClr val="BED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0" y="5070348"/>
            <a:ext cx="9144000" cy="73152"/>
          </a:xfrm>
          <a:prstGeom prst="rect">
            <a:avLst/>
          </a:prstGeom>
          <a:solidFill>
            <a:srgbClr val="BED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25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83446" y="2839334"/>
            <a:ext cx="8355754" cy="452496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2400" baseline="0">
                <a:solidFill>
                  <a:schemeClr val="bg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1"/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Subtitle</a:t>
            </a:r>
          </a:p>
          <a:p>
            <a:pPr lvl="1"/>
            <a:endParaRPr lang="en-CA" dirty="0"/>
          </a:p>
        </p:txBody>
      </p:sp>
      <p:sp>
        <p:nvSpPr>
          <p:cNvPr id="26" name="Text Placeholder 21"/>
          <p:cNvSpPr>
            <a:spLocks noGrp="1"/>
          </p:cNvSpPr>
          <p:nvPr>
            <p:ph type="body" sz="quarter" idx="12" hasCustomPrompt="1"/>
          </p:nvPr>
        </p:nvSpPr>
        <p:spPr>
          <a:xfrm>
            <a:off x="483446" y="3186286"/>
            <a:ext cx="8355754" cy="609600"/>
          </a:xfrm>
        </p:spPr>
        <p:txBody>
          <a:bodyPr>
            <a:normAutofit/>
          </a:bodyPr>
          <a:lstStyle>
            <a:lvl1pPr marL="0" indent="0">
              <a:buNone/>
              <a:defRPr sz="1400" baseline="0">
                <a:solidFill>
                  <a:schemeClr val="bg1"/>
                </a:solidFill>
              </a:defRPr>
            </a:lvl1pPr>
            <a:lvl2pPr marL="0" indent="0">
              <a:buNone/>
              <a:defRPr sz="14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 dirty="0"/>
              <a:t>[Presenter Name], [Presenter Title]</a:t>
            </a:r>
          </a:p>
          <a:p>
            <a:pPr lvl="0"/>
            <a:r>
              <a:rPr lang="en-US" dirty="0"/>
              <a:t>[Month] [Day], [Year]</a:t>
            </a:r>
          </a:p>
        </p:txBody>
      </p:sp>
      <p:sp>
        <p:nvSpPr>
          <p:cNvPr id="22" name="Title 1"/>
          <p:cNvSpPr>
            <a:spLocks noGrp="1"/>
          </p:cNvSpPr>
          <p:nvPr>
            <p:ph type="ctrTitle" hasCustomPrompt="1"/>
          </p:nvPr>
        </p:nvSpPr>
        <p:spPr>
          <a:xfrm>
            <a:off x="472008" y="776545"/>
            <a:ext cx="8348464" cy="1507173"/>
          </a:xfrm>
        </p:spPr>
        <p:txBody>
          <a:bodyPr anchor="b"/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of Presentation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126830956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(Colour)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4650740"/>
            <a:ext cx="1143000" cy="321310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0" y="5070348"/>
            <a:ext cx="9144000" cy="73152"/>
          </a:xfrm>
          <a:prstGeom prst="rect">
            <a:avLst/>
          </a:prstGeom>
          <a:solidFill>
            <a:srgbClr val="BED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BBBC93A-5772-BA44-A64A-AA8C527E242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85800" y="679288"/>
            <a:ext cx="7772400" cy="1643037"/>
          </a:xfrm>
        </p:spPr>
        <p:txBody>
          <a:bodyPr lIns="0" tIns="0" rIns="0" bIns="0" anchor="b" anchorCtr="0"/>
          <a:lstStyle>
            <a:lvl1pPr algn="ctr">
              <a:defRPr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section title</a:t>
            </a:r>
            <a:endParaRPr lang="en-CA" dirty="0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2B57F7FB-B53B-F94F-9170-031F1333F6D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371600" y="2801722"/>
            <a:ext cx="6400800" cy="1314003"/>
          </a:xfrm>
        </p:spPr>
        <p:txBody>
          <a:bodyPr lIns="0" tIns="0" rIns="0" bIns="0"/>
          <a:lstStyle>
            <a:lvl1pPr marL="0" indent="0" algn="ctr">
              <a:buNone/>
              <a:defRPr b="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add section subtitle</a:t>
            </a:r>
            <a:endParaRPr lang="en-CA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A4F7847-ACE9-6349-B9B4-E73FA7DBDEDC}"/>
              </a:ext>
            </a:extLst>
          </p:cNvPr>
          <p:cNvSpPr/>
          <p:nvPr userDrawn="1"/>
        </p:nvSpPr>
        <p:spPr>
          <a:xfrm>
            <a:off x="4233937" y="2511639"/>
            <a:ext cx="676126" cy="79666"/>
          </a:xfrm>
          <a:prstGeom prst="rect">
            <a:avLst/>
          </a:prstGeom>
          <a:solidFill>
            <a:srgbClr val="BED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Slide Number Placeholder 1">
            <a:extLst>
              <a:ext uri="{FF2B5EF4-FFF2-40B4-BE49-F238E27FC236}">
                <a16:creationId xmlns:a16="http://schemas.microsoft.com/office/drawing/2014/main" id="{6001A301-434E-A44D-80D0-6002EEEA94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504" y="4731990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A2281A5-0AAD-5C43-9874-F8F3A9F5B29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786416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2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070348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CA" dirty="0"/>
          </a:p>
        </p:txBody>
      </p:sp>
      <p:sp>
        <p:nvSpPr>
          <p:cNvPr id="7" name="Rectangle 6"/>
          <p:cNvSpPr/>
          <p:nvPr/>
        </p:nvSpPr>
        <p:spPr>
          <a:xfrm>
            <a:off x="0" y="5070348"/>
            <a:ext cx="9144000" cy="7315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4650740"/>
            <a:ext cx="1143000" cy="32131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68443C66-28E3-894E-ADFB-0D0E71F3ABFB}"/>
              </a:ext>
            </a:extLst>
          </p:cNvPr>
          <p:cNvSpPr/>
          <p:nvPr/>
        </p:nvSpPr>
        <p:spPr>
          <a:xfrm>
            <a:off x="555453" y="2486498"/>
            <a:ext cx="1496267" cy="79666"/>
          </a:xfrm>
          <a:prstGeom prst="rect">
            <a:avLst/>
          </a:prstGeom>
          <a:solidFill>
            <a:srgbClr val="BED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A940BA24-46BE-EC46-90EA-EE6B28A526B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83446" y="2839334"/>
            <a:ext cx="8355754" cy="452496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2400" baseline="0">
                <a:solidFill>
                  <a:schemeClr val="bg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1"/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Subtitle</a:t>
            </a:r>
          </a:p>
          <a:p>
            <a:pPr lvl="1"/>
            <a:endParaRPr lang="en-CA" dirty="0"/>
          </a:p>
        </p:txBody>
      </p:sp>
      <p:sp>
        <p:nvSpPr>
          <p:cNvPr id="17" name="Text Placeholder 21">
            <a:extLst>
              <a:ext uri="{FF2B5EF4-FFF2-40B4-BE49-F238E27FC236}">
                <a16:creationId xmlns:a16="http://schemas.microsoft.com/office/drawing/2014/main" id="{1F1B8A6B-31F6-D24F-9107-3F874DBA32E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83446" y="3186286"/>
            <a:ext cx="8355754" cy="609600"/>
          </a:xfrm>
        </p:spPr>
        <p:txBody>
          <a:bodyPr>
            <a:normAutofit/>
          </a:bodyPr>
          <a:lstStyle>
            <a:lvl1pPr marL="0" indent="0">
              <a:buNone/>
              <a:defRPr sz="1400" baseline="0">
                <a:solidFill>
                  <a:schemeClr val="bg1"/>
                </a:solidFill>
              </a:defRPr>
            </a:lvl1pPr>
            <a:lvl2pPr marL="0" indent="0">
              <a:buNone/>
              <a:defRPr sz="14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 dirty="0"/>
              <a:t>[Presenter Name], [Presenter Title]</a:t>
            </a:r>
          </a:p>
          <a:p>
            <a:pPr lvl="0"/>
            <a:r>
              <a:rPr lang="en-US" dirty="0"/>
              <a:t>[Month] [Day], [Year]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228A715B-9DE5-CE47-9A7C-B601EA34C3A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72008" y="776545"/>
            <a:ext cx="8348464" cy="1507173"/>
          </a:xfrm>
        </p:spPr>
        <p:txBody>
          <a:bodyPr anchor="b"/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of Presentation</a:t>
            </a:r>
            <a:endParaRPr lang="en-CA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0" y="5070348"/>
            <a:ext cx="9144000" cy="7315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4650740"/>
            <a:ext cx="1143000" cy="32131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8443C66-28E3-894E-ADFB-0D0E71F3ABFB}"/>
              </a:ext>
            </a:extLst>
          </p:cNvPr>
          <p:cNvSpPr/>
          <p:nvPr userDrawn="1"/>
        </p:nvSpPr>
        <p:spPr>
          <a:xfrm>
            <a:off x="555453" y="2486498"/>
            <a:ext cx="1496267" cy="79666"/>
          </a:xfrm>
          <a:prstGeom prst="rect">
            <a:avLst/>
          </a:prstGeom>
          <a:solidFill>
            <a:srgbClr val="BED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005449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osing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4650740"/>
            <a:ext cx="1143000" cy="32131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5070348"/>
            <a:ext cx="9144000" cy="73152"/>
          </a:xfrm>
          <a:prstGeom prst="rect">
            <a:avLst/>
          </a:prstGeom>
          <a:solidFill>
            <a:srgbClr val="BED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FFE8F5B-B518-EC44-A50A-C90EA99081FF}"/>
              </a:ext>
            </a:extLst>
          </p:cNvPr>
          <p:cNvSpPr/>
          <p:nvPr/>
        </p:nvSpPr>
        <p:spPr>
          <a:xfrm>
            <a:off x="555453" y="2486498"/>
            <a:ext cx="1496267" cy="79666"/>
          </a:xfrm>
          <a:prstGeom prst="rect">
            <a:avLst/>
          </a:prstGeom>
          <a:solidFill>
            <a:srgbClr val="BED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52A50F4C-F19A-854F-A096-57CE3873BB9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72008" y="776545"/>
            <a:ext cx="8348464" cy="1507173"/>
          </a:xfrm>
        </p:spPr>
        <p:txBody>
          <a:bodyPr anchor="b"/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Closing note (</a:t>
            </a:r>
            <a:r>
              <a:rPr lang="en-US" dirty="0" err="1"/>
              <a:t>eg.</a:t>
            </a:r>
            <a:r>
              <a:rPr lang="en-US" dirty="0"/>
              <a:t> ”Discuss”)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444546835"/>
      </p:ext>
    </p:extLst>
  </p:cSld>
  <p:clrMapOvr>
    <a:masterClrMapping/>
  </p:clrMapOvr>
  <p:hf hdr="0" ftr="0" dt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755576" y="1504950"/>
            <a:ext cx="7632848" cy="285952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05A4F9AA-7CFA-3E45-A6C5-88CCE63E1F1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7544" y="441122"/>
            <a:ext cx="8219256" cy="569218"/>
          </a:xfrm>
        </p:spPr>
        <p:txBody>
          <a:bodyPr anchor="b"/>
          <a:lstStyle>
            <a:lvl1pPr>
              <a:defRPr b="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Text content slide</a:t>
            </a:r>
            <a:endParaRPr lang="en-CA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006B7A1-3531-4A43-95D8-D9F7A67C4654}"/>
              </a:ext>
            </a:extLst>
          </p:cNvPr>
          <p:cNvCxnSpPr>
            <a:cxnSpLocks/>
          </p:cNvCxnSpPr>
          <p:nvPr userDrawn="1"/>
        </p:nvCxnSpPr>
        <p:spPr>
          <a:xfrm>
            <a:off x="560266" y="1059582"/>
            <a:ext cx="8023468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Slide Number Placeholder 1">
            <a:extLst>
              <a:ext uri="{FF2B5EF4-FFF2-40B4-BE49-F238E27FC236}">
                <a16:creationId xmlns:a16="http://schemas.microsoft.com/office/drawing/2014/main" id="{A0F159A9-957B-FC4E-A2AD-3E6A961644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504" y="4731990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00">
                <a:solidFill>
                  <a:srgbClr val="5F6A7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A2281A5-0AAD-5C43-9874-F8F3A9F5B29A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4651048"/>
            <a:ext cx="1143000" cy="321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16547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mphasis (L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914400" y="928470"/>
            <a:ext cx="7315200" cy="3227456"/>
          </a:xfrm>
        </p:spPr>
        <p:txBody>
          <a:bodyPr anchor="ctr"/>
          <a:lstStyle>
            <a:lvl1pPr marL="0" indent="0" algn="ctr">
              <a:buNone/>
              <a:defRPr sz="3200" b="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add a point you want to emphasize.</a:t>
            </a:r>
            <a:endParaRPr lang="en-CA" dirty="0"/>
          </a:p>
        </p:txBody>
      </p:sp>
      <p:sp>
        <p:nvSpPr>
          <p:cNvPr id="12" name="Slide Number Placeholder 1">
            <a:extLst>
              <a:ext uri="{FF2B5EF4-FFF2-40B4-BE49-F238E27FC236}">
                <a16:creationId xmlns:a16="http://schemas.microsoft.com/office/drawing/2014/main" id="{425FD500-ADFA-CF4B-80F1-FD72C69928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504" y="4731990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00">
                <a:solidFill>
                  <a:srgbClr val="5F6A7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A2281A5-0AAD-5C43-9874-F8F3A9F5B29A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4651048"/>
            <a:ext cx="1143000" cy="321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627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7544" y="441122"/>
            <a:ext cx="8219256" cy="569218"/>
          </a:xfrm>
        </p:spPr>
        <p:txBody>
          <a:bodyPr anchor="b"/>
          <a:lstStyle>
            <a:lvl1pPr>
              <a:defRPr b="0">
                <a:solidFill>
                  <a:srgbClr val="77B800"/>
                </a:solidFill>
              </a:defRPr>
            </a:lvl1pPr>
          </a:lstStyle>
          <a:p>
            <a:r>
              <a:rPr lang="en-US" dirty="0"/>
              <a:t>List or agenda slide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03648" y="1419621"/>
            <a:ext cx="7283152" cy="3175001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4651048"/>
            <a:ext cx="1143000" cy="321310"/>
          </a:xfrm>
          <a:prstGeom prst="rect">
            <a:avLst/>
          </a:prstGeom>
        </p:spPr>
      </p:pic>
      <p:cxnSp>
        <p:nvCxnSpPr>
          <p:cNvPr id="9" name="Straight Connector 8"/>
          <p:cNvCxnSpPr>
            <a:cxnSpLocks/>
          </p:cNvCxnSpPr>
          <p:nvPr userDrawn="1"/>
        </p:nvCxnSpPr>
        <p:spPr>
          <a:xfrm>
            <a:off x="560266" y="1059582"/>
            <a:ext cx="8023468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Slide Number Placeholder 1">
            <a:extLst>
              <a:ext uri="{FF2B5EF4-FFF2-40B4-BE49-F238E27FC236}">
                <a16:creationId xmlns:a16="http://schemas.microsoft.com/office/drawing/2014/main" id="{7A32B619-BF41-C34D-B5FF-F0AED15A20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504" y="4731990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00">
                <a:solidFill>
                  <a:srgbClr val="5F6A7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A2281A5-0AAD-5C43-9874-F8F3A9F5B29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23165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vider (L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679288"/>
            <a:ext cx="7772400" cy="1643037"/>
          </a:xfrm>
        </p:spPr>
        <p:txBody>
          <a:bodyPr lIns="0" tIns="0" rIns="0" bIns="0" anchor="b" anchorCtr="0"/>
          <a:lstStyle>
            <a:lvl1pPr algn="ctr">
              <a:defRPr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section title</a:t>
            </a:r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2801722"/>
            <a:ext cx="6400800" cy="1314003"/>
          </a:xfrm>
        </p:spPr>
        <p:txBody>
          <a:bodyPr lIns="0" tIns="0" rIns="0" bIns="0"/>
          <a:lstStyle>
            <a:lvl1pPr marL="0" indent="0" algn="ctr">
              <a:buNone/>
              <a:defRPr b="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add section subtitle</a:t>
            </a:r>
            <a:endParaRPr lang="en-CA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4651048"/>
            <a:ext cx="1143000" cy="32131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83DB0C4A-0565-5F47-82BA-8B2815B8DA6E}"/>
              </a:ext>
            </a:extLst>
          </p:cNvPr>
          <p:cNvSpPr/>
          <p:nvPr userDrawn="1"/>
        </p:nvSpPr>
        <p:spPr>
          <a:xfrm>
            <a:off x="4233937" y="2511639"/>
            <a:ext cx="676126" cy="79666"/>
          </a:xfrm>
          <a:prstGeom prst="rect">
            <a:avLst/>
          </a:prstGeom>
          <a:solidFill>
            <a:srgbClr val="77B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Slide Number Placeholder 1">
            <a:extLst>
              <a:ext uri="{FF2B5EF4-FFF2-40B4-BE49-F238E27FC236}">
                <a16:creationId xmlns:a16="http://schemas.microsoft.com/office/drawing/2014/main" id="{C80E4BFF-6BC0-CE48-BDC2-E9AF7A4515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504" y="4731990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00">
                <a:solidFill>
                  <a:srgbClr val="5F6A7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A2281A5-0AAD-5C43-9874-F8F3A9F5B29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459155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(Dark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4650740"/>
            <a:ext cx="1143000" cy="32131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D5FF3AA9-C096-5042-98A3-25B775F60D1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85800" y="679288"/>
            <a:ext cx="7772400" cy="1643037"/>
          </a:xfrm>
        </p:spPr>
        <p:txBody>
          <a:bodyPr lIns="0" tIns="0" rIns="0" bIns="0" anchor="b" anchorCtr="0"/>
          <a:lstStyle>
            <a:lvl1pPr algn="ctr">
              <a:defRPr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section title</a:t>
            </a:r>
            <a:endParaRPr lang="en-CA" dirty="0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D039A923-0258-164F-A488-8BC51BE10E1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371600" y="2801722"/>
            <a:ext cx="6400800" cy="1314003"/>
          </a:xfrm>
        </p:spPr>
        <p:txBody>
          <a:bodyPr lIns="0" tIns="0" rIns="0" bIns="0"/>
          <a:lstStyle>
            <a:lvl1pPr marL="0" indent="0" algn="ctr">
              <a:buNone/>
              <a:defRPr b="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add section subtitle</a:t>
            </a:r>
            <a:endParaRPr lang="en-CA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A60EB15-79C0-8843-996A-FDCECF1B1958}"/>
              </a:ext>
            </a:extLst>
          </p:cNvPr>
          <p:cNvSpPr/>
          <p:nvPr userDrawn="1"/>
        </p:nvSpPr>
        <p:spPr>
          <a:xfrm>
            <a:off x="4233937" y="2511639"/>
            <a:ext cx="676126" cy="79666"/>
          </a:xfrm>
          <a:prstGeom prst="rect">
            <a:avLst/>
          </a:prstGeom>
          <a:solidFill>
            <a:srgbClr val="77B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Slide Number Placeholder 1">
            <a:extLst>
              <a:ext uri="{FF2B5EF4-FFF2-40B4-BE49-F238E27FC236}">
                <a16:creationId xmlns:a16="http://schemas.microsoft.com/office/drawing/2014/main" id="{1AC16F65-694D-F14E-9914-32F826C698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504" y="4731990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A2281A5-0AAD-5C43-9874-F8F3A9F5B29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775795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(Colour)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4650740"/>
            <a:ext cx="1143000" cy="321310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0" y="5070348"/>
            <a:ext cx="9144000" cy="73152"/>
          </a:xfrm>
          <a:prstGeom prst="rect">
            <a:avLst/>
          </a:prstGeom>
          <a:solidFill>
            <a:srgbClr val="BED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BBBC93A-5772-BA44-A64A-AA8C527E242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85800" y="679288"/>
            <a:ext cx="7772400" cy="1643037"/>
          </a:xfrm>
        </p:spPr>
        <p:txBody>
          <a:bodyPr lIns="0" tIns="0" rIns="0" bIns="0" anchor="b" anchorCtr="0"/>
          <a:lstStyle>
            <a:lvl1pPr algn="ctr">
              <a:defRPr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section title</a:t>
            </a:r>
            <a:endParaRPr lang="en-CA" dirty="0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2B57F7FB-B53B-F94F-9170-031F1333F6D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371600" y="2801722"/>
            <a:ext cx="6400800" cy="1314003"/>
          </a:xfrm>
        </p:spPr>
        <p:txBody>
          <a:bodyPr lIns="0" tIns="0" rIns="0" bIns="0"/>
          <a:lstStyle>
            <a:lvl1pPr marL="0" indent="0" algn="ctr">
              <a:buNone/>
              <a:defRPr b="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add section subtitle</a:t>
            </a:r>
            <a:endParaRPr lang="en-CA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A4F7847-ACE9-6349-B9B4-E73FA7DBDEDC}"/>
              </a:ext>
            </a:extLst>
          </p:cNvPr>
          <p:cNvSpPr/>
          <p:nvPr userDrawn="1"/>
        </p:nvSpPr>
        <p:spPr>
          <a:xfrm>
            <a:off x="4233937" y="2511639"/>
            <a:ext cx="676126" cy="79666"/>
          </a:xfrm>
          <a:prstGeom prst="rect">
            <a:avLst/>
          </a:prstGeom>
          <a:solidFill>
            <a:srgbClr val="BED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Slide Number Placeholder 1">
            <a:extLst>
              <a:ext uri="{FF2B5EF4-FFF2-40B4-BE49-F238E27FC236}">
                <a16:creationId xmlns:a16="http://schemas.microsoft.com/office/drawing/2014/main" id="{6001A301-434E-A44D-80D0-6002EEEA94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504" y="4731990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A2281A5-0AAD-5C43-9874-F8F3A9F5B29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020737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hasis (L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914400" y="928470"/>
            <a:ext cx="7315200" cy="3227456"/>
          </a:xfrm>
        </p:spPr>
        <p:txBody>
          <a:bodyPr anchor="ctr"/>
          <a:lstStyle>
            <a:lvl1pPr marL="0" indent="0" algn="ctr">
              <a:buNone/>
              <a:defRPr sz="3200" b="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add a point you want to emphasize.</a:t>
            </a:r>
            <a:endParaRPr lang="en-CA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4651048"/>
            <a:ext cx="1143000" cy="321310"/>
          </a:xfrm>
          <a:prstGeom prst="rect">
            <a:avLst/>
          </a:prstGeom>
        </p:spPr>
      </p:pic>
      <p:sp>
        <p:nvSpPr>
          <p:cNvPr id="12" name="Slide Number Placeholder 1">
            <a:extLst>
              <a:ext uri="{FF2B5EF4-FFF2-40B4-BE49-F238E27FC236}">
                <a16:creationId xmlns:a16="http://schemas.microsoft.com/office/drawing/2014/main" id="{425FD500-ADFA-CF4B-80F1-FD72C69928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504" y="4731990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00">
                <a:solidFill>
                  <a:srgbClr val="5F6A7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A2281A5-0AAD-5C43-9874-F8F3A9F5B29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403832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hasis (Dark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4650740"/>
            <a:ext cx="1143000" cy="321310"/>
          </a:xfrm>
          <a:prstGeom prst="rect">
            <a:avLst/>
          </a:prstGeom>
        </p:spPr>
      </p:pic>
      <p:sp>
        <p:nvSpPr>
          <p:cNvPr id="9" name="Subtitle 2">
            <a:extLst>
              <a:ext uri="{FF2B5EF4-FFF2-40B4-BE49-F238E27FC236}">
                <a16:creationId xmlns:a16="http://schemas.microsoft.com/office/drawing/2014/main" id="{D6C6EC09-260E-7844-A3F8-F74886BBBE8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14400" y="928470"/>
            <a:ext cx="7315200" cy="3227456"/>
          </a:xfrm>
        </p:spPr>
        <p:txBody>
          <a:bodyPr anchor="ctr"/>
          <a:lstStyle>
            <a:lvl1pPr marL="0" indent="0" algn="ctr">
              <a:buNone/>
              <a:defRPr sz="3200" b="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add a point you want to emphasize.</a:t>
            </a:r>
            <a:endParaRPr lang="en-CA" dirty="0"/>
          </a:p>
        </p:txBody>
      </p:sp>
      <p:sp>
        <p:nvSpPr>
          <p:cNvPr id="10" name="Slide Number Placeholder 1">
            <a:extLst>
              <a:ext uri="{FF2B5EF4-FFF2-40B4-BE49-F238E27FC236}">
                <a16:creationId xmlns:a16="http://schemas.microsoft.com/office/drawing/2014/main" id="{4BD0DB17-994A-D740-9A0F-0902A7FFCF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504" y="4731990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A2281A5-0AAD-5C43-9874-F8F3A9F5B29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29097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hasis (L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914400" y="928470"/>
            <a:ext cx="7315200" cy="3227456"/>
          </a:xfrm>
        </p:spPr>
        <p:txBody>
          <a:bodyPr anchor="ctr"/>
          <a:lstStyle>
            <a:lvl1pPr marL="0" indent="0" algn="ctr">
              <a:buNone/>
              <a:defRPr sz="3200" b="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add a point you want to emphasize.</a:t>
            </a:r>
            <a:endParaRPr lang="en-CA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4651048"/>
            <a:ext cx="1143000" cy="321310"/>
          </a:xfrm>
          <a:prstGeom prst="rect">
            <a:avLst/>
          </a:prstGeom>
        </p:spPr>
      </p:pic>
      <p:sp>
        <p:nvSpPr>
          <p:cNvPr id="12" name="Slide Number Placeholder 1">
            <a:extLst>
              <a:ext uri="{FF2B5EF4-FFF2-40B4-BE49-F238E27FC236}">
                <a16:creationId xmlns:a16="http://schemas.microsoft.com/office/drawing/2014/main" id="{425FD500-ADFA-CF4B-80F1-FD72C69928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504" y="4731990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00">
                <a:solidFill>
                  <a:srgbClr val="5F6A7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A2281A5-0AAD-5C43-9874-F8F3A9F5B29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624387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hasis (Colour)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4650740"/>
            <a:ext cx="1143000" cy="321310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0" y="5070348"/>
            <a:ext cx="9144000" cy="73152"/>
          </a:xfrm>
          <a:prstGeom prst="rect">
            <a:avLst/>
          </a:prstGeom>
          <a:solidFill>
            <a:srgbClr val="BED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9BFDAEB0-C263-3249-9B91-A576F97273C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14400" y="928470"/>
            <a:ext cx="7315200" cy="3227456"/>
          </a:xfrm>
        </p:spPr>
        <p:txBody>
          <a:bodyPr anchor="ctr"/>
          <a:lstStyle>
            <a:lvl1pPr marL="0" indent="0" algn="ctr">
              <a:buNone/>
              <a:defRPr sz="3200" b="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add a point you want to emphasize.</a:t>
            </a:r>
            <a:endParaRPr lang="en-CA" dirty="0"/>
          </a:p>
        </p:txBody>
      </p:sp>
      <p:sp>
        <p:nvSpPr>
          <p:cNvPr id="11" name="Slide Number Placeholder 1">
            <a:extLst>
              <a:ext uri="{FF2B5EF4-FFF2-40B4-BE49-F238E27FC236}">
                <a16:creationId xmlns:a16="http://schemas.microsoft.com/office/drawing/2014/main" id="{2C9F18CE-2759-7845-B2CF-3C394A07B6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504" y="4731990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A2281A5-0AAD-5C43-9874-F8F3A9F5B29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693164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755576" y="1504950"/>
            <a:ext cx="7632848" cy="285952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4651048"/>
            <a:ext cx="1143000" cy="32131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05A4F9AA-7CFA-3E45-A6C5-88CCE63E1F1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7544" y="441122"/>
            <a:ext cx="8219256" cy="569218"/>
          </a:xfrm>
        </p:spPr>
        <p:txBody>
          <a:bodyPr anchor="b"/>
          <a:lstStyle>
            <a:lvl1pPr>
              <a:defRPr b="0">
                <a:solidFill>
                  <a:srgbClr val="77B800"/>
                </a:solidFill>
              </a:defRPr>
            </a:lvl1pPr>
          </a:lstStyle>
          <a:p>
            <a:r>
              <a:rPr lang="en-US" dirty="0"/>
              <a:t>Text content slide</a:t>
            </a:r>
            <a:endParaRPr lang="en-CA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006B7A1-3531-4A43-95D8-D9F7A67C4654}"/>
              </a:ext>
            </a:extLst>
          </p:cNvPr>
          <p:cNvCxnSpPr>
            <a:cxnSpLocks/>
          </p:cNvCxnSpPr>
          <p:nvPr userDrawn="1"/>
        </p:nvCxnSpPr>
        <p:spPr>
          <a:xfrm>
            <a:off x="560266" y="1059582"/>
            <a:ext cx="8023468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Slide Number Placeholder 1">
            <a:extLst>
              <a:ext uri="{FF2B5EF4-FFF2-40B4-BE49-F238E27FC236}">
                <a16:creationId xmlns:a16="http://schemas.microsoft.com/office/drawing/2014/main" id="{A0F159A9-957B-FC4E-A2AD-3E6A961644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504" y="4731990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00">
                <a:solidFill>
                  <a:srgbClr val="5F6A7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A2281A5-0AAD-5C43-9874-F8F3A9F5B29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967972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n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7200" y="438150"/>
            <a:ext cx="8229600" cy="402907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4651048"/>
            <a:ext cx="1143000" cy="321310"/>
          </a:xfrm>
          <a:prstGeom prst="rect">
            <a:avLst/>
          </a:prstGeom>
        </p:spPr>
      </p:pic>
      <p:sp>
        <p:nvSpPr>
          <p:cNvPr id="12" name="Slide Number Placeholder 1">
            <a:extLst>
              <a:ext uri="{FF2B5EF4-FFF2-40B4-BE49-F238E27FC236}">
                <a16:creationId xmlns:a16="http://schemas.microsoft.com/office/drawing/2014/main" id="{E4ECA700-3632-814E-AB1D-75F15F645E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504" y="4731990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00">
                <a:solidFill>
                  <a:srgbClr val="5F6A7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A2281A5-0AAD-5C43-9874-F8F3A9F5B29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050792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e / Contras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624E056-0060-F047-943E-3150CB1524C2}"/>
              </a:ext>
            </a:extLst>
          </p:cNvPr>
          <p:cNvSpPr/>
          <p:nvPr userDrawn="1"/>
        </p:nvSpPr>
        <p:spPr>
          <a:xfrm>
            <a:off x="4572000" y="0"/>
            <a:ext cx="4572000" cy="5067300"/>
          </a:xfrm>
          <a:prstGeom prst="rect">
            <a:avLst/>
          </a:prstGeom>
          <a:solidFill>
            <a:schemeClr val="accent4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7544" y="1535837"/>
            <a:ext cx="3628206" cy="2908121"/>
          </a:xfrm>
        </p:spPr>
        <p:txBody>
          <a:bodyPr/>
          <a:lstStyle>
            <a:lvl1pPr>
              <a:defRPr sz="1800">
                <a:solidFill>
                  <a:schemeClr val="tx1"/>
                </a:solidFill>
              </a:defRPr>
            </a:lvl1pPr>
            <a:lvl2pPr>
              <a:defRPr sz="14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400">
                <a:solidFill>
                  <a:schemeClr val="tx1"/>
                </a:solidFill>
              </a:defRPr>
            </a:lvl4pPr>
            <a:lvl5pPr>
              <a:defRPr sz="14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39544" y="1535837"/>
            <a:ext cx="3628206" cy="2908121"/>
          </a:xfrm>
        </p:spPr>
        <p:txBody>
          <a:bodyPr/>
          <a:lstStyle>
            <a:lvl1pPr>
              <a:defRPr sz="1800">
                <a:solidFill>
                  <a:schemeClr val="tx1"/>
                </a:solidFill>
              </a:defRPr>
            </a:lvl1pPr>
            <a:lvl2pPr>
              <a:defRPr sz="14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400">
                <a:solidFill>
                  <a:schemeClr val="tx1"/>
                </a:solidFill>
              </a:defRPr>
            </a:lvl4pPr>
            <a:lvl5pPr>
              <a:defRPr sz="14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4651048"/>
            <a:ext cx="1143000" cy="321310"/>
          </a:xfrm>
          <a:prstGeom prst="rect">
            <a:avLst/>
          </a:prstGeom>
        </p:spPr>
      </p:pic>
      <p:sp>
        <p:nvSpPr>
          <p:cNvPr id="34" name="Title 1">
            <a:extLst>
              <a:ext uri="{FF2B5EF4-FFF2-40B4-BE49-F238E27FC236}">
                <a16:creationId xmlns:a16="http://schemas.microsoft.com/office/drawing/2014/main" id="{3DEEA8F2-FD20-C944-86A1-F72E5972CF2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39544" y="441122"/>
            <a:ext cx="3628206" cy="569218"/>
          </a:xfrm>
        </p:spPr>
        <p:txBody>
          <a:bodyPr anchor="b"/>
          <a:lstStyle>
            <a:lvl1pPr>
              <a:defRPr b="0">
                <a:solidFill>
                  <a:srgbClr val="77B800"/>
                </a:solidFill>
              </a:defRPr>
            </a:lvl1pPr>
          </a:lstStyle>
          <a:p>
            <a:r>
              <a:rPr lang="en-US" dirty="0"/>
              <a:t>Concept #2</a:t>
            </a:r>
            <a:endParaRPr lang="en-CA" dirty="0"/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977A2D19-1116-C84A-B924-7BE0A77CCD2C}"/>
              </a:ext>
            </a:extLst>
          </p:cNvPr>
          <p:cNvCxnSpPr>
            <a:cxnSpLocks/>
          </p:cNvCxnSpPr>
          <p:nvPr userDrawn="1"/>
        </p:nvCxnSpPr>
        <p:spPr>
          <a:xfrm>
            <a:off x="5132266" y="1059582"/>
            <a:ext cx="3451468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C66886E5-3998-DB46-B647-0C5B0CCFFCC3}"/>
              </a:ext>
            </a:extLst>
          </p:cNvPr>
          <p:cNvCxnSpPr>
            <a:cxnSpLocks/>
          </p:cNvCxnSpPr>
          <p:nvPr userDrawn="1"/>
        </p:nvCxnSpPr>
        <p:spPr>
          <a:xfrm>
            <a:off x="560266" y="1052943"/>
            <a:ext cx="3451468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 Placeholder 50">
            <a:extLst>
              <a:ext uri="{FF2B5EF4-FFF2-40B4-BE49-F238E27FC236}">
                <a16:creationId xmlns:a16="http://schemas.microsoft.com/office/drawing/2014/main" id="{07D2C18B-0EFA-454F-8FCB-5CA4BEE7A2D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7544" y="439261"/>
            <a:ext cx="3628206" cy="575469"/>
          </a:xfrm>
        </p:spPr>
        <p:txBody>
          <a:bodyPr/>
          <a:lstStyle>
            <a:lvl1pPr marL="0" indent="0">
              <a:buNone/>
              <a:defRPr sz="3200">
                <a:solidFill>
                  <a:srgbClr val="77B800"/>
                </a:solidFill>
              </a:defRPr>
            </a:lvl1pPr>
          </a:lstStyle>
          <a:p>
            <a:pPr lvl="0"/>
            <a:r>
              <a:rPr lang="en-US" dirty="0"/>
              <a:t>Concept #1</a:t>
            </a:r>
          </a:p>
        </p:txBody>
      </p:sp>
      <p:sp>
        <p:nvSpPr>
          <p:cNvPr id="53" name="Slide Number Placeholder 1">
            <a:extLst>
              <a:ext uri="{FF2B5EF4-FFF2-40B4-BE49-F238E27FC236}">
                <a16:creationId xmlns:a16="http://schemas.microsoft.com/office/drawing/2014/main" id="{5F3E3FA1-80BF-F740-8EF5-85A3F68265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504" y="4731990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00">
                <a:solidFill>
                  <a:srgbClr val="5F6A7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A2281A5-0AAD-5C43-9874-F8F3A9F5B29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836069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e / Contrast (Colour)">
    <p:bg>
      <p:bgPr>
        <a:solidFill>
          <a:srgbClr val="7195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624E056-0060-F047-943E-3150CB1524C2}"/>
              </a:ext>
            </a:extLst>
          </p:cNvPr>
          <p:cNvSpPr/>
          <p:nvPr userDrawn="1"/>
        </p:nvSpPr>
        <p:spPr>
          <a:xfrm>
            <a:off x="4572000" y="0"/>
            <a:ext cx="4572000" cy="5067300"/>
          </a:xfrm>
          <a:prstGeom prst="rect">
            <a:avLst/>
          </a:prstGeom>
          <a:solidFill>
            <a:srgbClr val="BED6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7544" y="1535837"/>
            <a:ext cx="3628206" cy="2908121"/>
          </a:xfrm>
        </p:spPr>
        <p:txBody>
          <a:bodyPr/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39544" y="1535837"/>
            <a:ext cx="3628206" cy="2908121"/>
          </a:xfrm>
        </p:spPr>
        <p:txBody>
          <a:bodyPr/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 dirty="0"/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3DEEA8F2-FD20-C944-86A1-F72E5972CF2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39544" y="441122"/>
            <a:ext cx="3628206" cy="569218"/>
          </a:xfrm>
        </p:spPr>
        <p:txBody>
          <a:bodyPr anchor="b"/>
          <a:lstStyle>
            <a:lvl1pPr>
              <a:defRPr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Concept #2</a:t>
            </a:r>
            <a:endParaRPr lang="en-CA" dirty="0"/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977A2D19-1116-C84A-B924-7BE0A77CCD2C}"/>
              </a:ext>
            </a:extLst>
          </p:cNvPr>
          <p:cNvCxnSpPr>
            <a:cxnSpLocks/>
          </p:cNvCxnSpPr>
          <p:nvPr userDrawn="1"/>
        </p:nvCxnSpPr>
        <p:spPr>
          <a:xfrm>
            <a:off x="5132266" y="1059582"/>
            <a:ext cx="3451468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C66886E5-3998-DB46-B647-0C5B0CCFFCC3}"/>
              </a:ext>
            </a:extLst>
          </p:cNvPr>
          <p:cNvCxnSpPr>
            <a:cxnSpLocks/>
          </p:cNvCxnSpPr>
          <p:nvPr userDrawn="1"/>
        </p:nvCxnSpPr>
        <p:spPr>
          <a:xfrm>
            <a:off x="560266" y="1052943"/>
            <a:ext cx="3451468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9CD8BCBB-0B06-1640-B37C-E93E1BD483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4650740"/>
            <a:ext cx="1143000" cy="32131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534161E6-DA0F-F149-8BF3-DDA07282D9A4}"/>
              </a:ext>
            </a:extLst>
          </p:cNvPr>
          <p:cNvSpPr/>
          <p:nvPr userDrawn="1"/>
        </p:nvSpPr>
        <p:spPr>
          <a:xfrm>
            <a:off x="0" y="5070348"/>
            <a:ext cx="9144000" cy="73152"/>
          </a:xfrm>
          <a:prstGeom prst="rect">
            <a:avLst/>
          </a:prstGeom>
          <a:solidFill>
            <a:srgbClr val="BED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13" name="Text Placeholder 50">
            <a:extLst>
              <a:ext uri="{FF2B5EF4-FFF2-40B4-BE49-F238E27FC236}">
                <a16:creationId xmlns:a16="http://schemas.microsoft.com/office/drawing/2014/main" id="{27E3A62C-72C3-AD43-99F2-39AEE5FF90A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7544" y="439261"/>
            <a:ext cx="3628206" cy="575469"/>
          </a:xfrm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Concept #1</a:t>
            </a:r>
          </a:p>
        </p:txBody>
      </p:sp>
      <p:sp>
        <p:nvSpPr>
          <p:cNvPr id="14" name="Slide Number Placeholder 1">
            <a:extLst>
              <a:ext uri="{FF2B5EF4-FFF2-40B4-BE49-F238E27FC236}">
                <a16:creationId xmlns:a16="http://schemas.microsoft.com/office/drawing/2014/main" id="{F4F3F1D3-2F04-AA40-8E38-3086812257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504" y="4731990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A2281A5-0AAD-5C43-9874-F8F3A9F5B29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370124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-slid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9144000" cy="5069942"/>
          </a:xfrm>
        </p:spPr>
        <p:txBody>
          <a:bodyPr/>
          <a:lstStyle>
            <a:lvl1pPr marL="0" indent="0">
              <a:buNone/>
              <a:defRPr baseline="0"/>
            </a:lvl1pPr>
          </a:lstStyle>
          <a:p>
            <a:r>
              <a:rPr lang="en-US" dirty="0"/>
              <a:t>[Insert picture]</a:t>
            </a:r>
            <a:endParaRPr lang="en-CA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67544" y="483518"/>
            <a:ext cx="8208912" cy="4104456"/>
          </a:xfrm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 dirty="0"/>
          </a:p>
        </p:txBody>
      </p:sp>
      <p:sp>
        <p:nvSpPr>
          <p:cNvPr id="10" name="Slide Number Placeholder 1">
            <a:extLst>
              <a:ext uri="{FF2B5EF4-FFF2-40B4-BE49-F238E27FC236}">
                <a16:creationId xmlns:a16="http://schemas.microsoft.com/office/drawing/2014/main" id="{03483ED2-1B2C-4548-B27C-A24395341A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504" y="4731990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A2281A5-0AAD-5C43-9874-F8F3A9F5B29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096346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slide 2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070348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CA" dirty="0"/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A940BA24-46BE-EC46-90EA-EE6B28A526B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83446" y="2839334"/>
            <a:ext cx="8355754" cy="452496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2400" baseline="0">
                <a:solidFill>
                  <a:schemeClr val="bg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1"/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Subtitle</a:t>
            </a:r>
          </a:p>
          <a:p>
            <a:pPr lvl="1"/>
            <a:endParaRPr lang="en-CA" dirty="0"/>
          </a:p>
        </p:txBody>
      </p:sp>
      <p:sp>
        <p:nvSpPr>
          <p:cNvPr id="17" name="Text Placeholder 21">
            <a:extLst>
              <a:ext uri="{FF2B5EF4-FFF2-40B4-BE49-F238E27FC236}">
                <a16:creationId xmlns:a16="http://schemas.microsoft.com/office/drawing/2014/main" id="{1F1B8A6B-31F6-D24F-9107-3F874DBA32E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83446" y="3186286"/>
            <a:ext cx="8355754" cy="609600"/>
          </a:xfrm>
        </p:spPr>
        <p:txBody>
          <a:bodyPr>
            <a:normAutofit/>
          </a:bodyPr>
          <a:lstStyle>
            <a:lvl1pPr marL="0" indent="0">
              <a:buNone/>
              <a:defRPr sz="1400" baseline="0">
                <a:solidFill>
                  <a:schemeClr val="bg1"/>
                </a:solidFill>
              </a:defRPr>
            </a:lvl1pPr>
            <a:lvl2pPr marL="0" indent="0">
              <a:buNone/>
              <a:defRPr sz="14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 dirty="0"/>
              <a:t>[Presenter Name], [Presenter Title]</a:t>
            </a:r>
          </a:p>
          <a:p>
            <a:pPr lvl="0"/>
            <a:r>
              <a:rPr lang="en-US" dirty="0"/>
              <a:t>[Month] [Day], [Year]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228A715B-9DE5-CE47-9A7C-B601EA34C3A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72008" y="776545"/>
            <a:ext cx="8348464" cy="1507173"/>
          </a:xfrm>
        </p:spPr>
        <p:txBody>
          <a:bodyPr anchor="b"/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of Presentation</a:t>
            </a:r>
            <a:endParaRPr lang="en-CA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0" y="5070348"/>
            <a:ext cx="9144000" cy="7315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4650740"/>
            <a:ext cx="1143000" cy="32131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8443C66-28E3-894E-ADFB-0D0E71F3ABFB}"/>
              </a:ext>
            </a:extLst>
          </p:cNvPr>
          <p:cNvSpPr/>
          <p:nvPr userDrawn="1"/>
        </p:nvSpPr>
        <p:spPr>
          <a:xfrm>
            <a:off x="555453" y="2486498"/>
            <a:ext cx="1496267" cy="79666"/>
          </a:xfrm>
          <a:prstGeom prst="rect">
            <a:avLst/>
          </a:prstGeom>
          <a:solidFill>
            <a:srgbClr val="BED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09275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losing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52A50F4C-F19A-854F-A096-57CE3873BB9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72008" y="776545"/>
            <a:ext cx="8348464" cy="1507173"/>
          </a:xfrm>
        </p:spPr>
        <p:txBody>
          <a:bodyPr anchor="b"/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Closing note (</a:t>
            </a:r>
            <a:r>
              <a:rPr lang="en-US" dirty="0" err="1"/>
              <a:t>eg.</a:t>
            </a:r>
            <a:r>
              <a:rPr lang="en-US" dirty="0"/>
              <a:t> ”Discuss”)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511416890"/>
      </p:ext>
    </p:extLst>
  </p:cSld>
  <p:clrMapOvr>
    <a:masterClrMapping/>
  </p:clrMapOvr>
  <p:hf hdr="0" ftr="0" dt="0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1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4650740"/>
            <a:ext cx="1143000" cy="32131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B7099E1-DF10-2B41-8532-CAA5267F1F05}"/>
              </a:ext>
            </a:extLst>
          </p:cNvPr>
          <p:cNvSpPr/>
          <p:nvPr/>
        </p:nvSpPr>
        <p:spPr>
          <a:xfrm>
            <a:off x="555453" y="2486498"/>
            <a:ext cx="1496267" cy="7966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0" y="5070348"/>
            <a:ext cx="9144000" cy="7315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25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83446" y="2839334"/>
            <a:ext cx="8355754" cy="452496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2400" baseline="0">
                <a:solidFill>
                  <a:schemeClr val="bg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1"/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Subtitle</a:t>
            </a:r>
          </a:p>
          <a:p>
            <a:pPr lvl="1"/>
            <a:endParaRPr lang="en-CA" dirty="0"/>
          </a:p>
        </p:txBody>
      </p:sp>
      <p:sp>
        <p:nvSpPr>
          <p:cNvPr id="26" name="Text Placeholder 21"/>
          <p:cNvSpPr>
            <a:spLocks noGrp="1"/>
          </p:cNvSpPr>
          <p:nvPr>
            <p:ph type="body" sz="quarter" idx="12" hasCustomPrompt="1"/>
          </p:nvPr>
        </p:nvSpPr>
        <p:spPr>
          <a:xfrm>
            <a:off x="483446" y="3186286"/>
            <a:ext cx="8355754" cy="609600"/>
          </a:xfrm>
        </p:spPr>
        <p:txBody>
          <a:bodyPr>
            <a:normAutofit/>
          </a:bodyPr>
          <a:lstStyle>
            <a:lvl1pPr marL="0" indent="0">
              <a:buNone/>
              <a:defRPr sz="1400" baseline="0">
                <a:solidFill>
                  <a:schemeClr val="bg1"/>
                </a:solidFill>
              </a:defRPr>
            </a:lvl1pPr>
            <a:lvl2pPr marL="0" indent="0">
              <a:buNone/>
              <a:defRPr sz="14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 dirty="0"/>
              <a:t>[Presenter Name], [Presenter Title]</a:t>
            </a:r>
          </a:p>
          <a:p>
            <a:pPr lvl="0"/>
            <a:r>
              <a:rPr lang="en-US" dirty="0"/>
              <a:t>[Month] [Day], [Year]</a:t>
            </a:r>
          </a:p>
        </p:txBody>
      </p:sp>
      <p:sp>
        <p:nvSpPr>
          <p:cNvPr id="22" name="Title 1"/>
          <p:cNvSpPr>
            <a:spLocks noGrp="1"/>
          </p:cNvSpPr>
          <p:nvPr>
            <p:ph type="ctrTitle" hasCustomPrompt="1"/>
          </p:nvPr>
        </p:nvSpPr>
        <p:spPr>
          <a:xfrm>
            <a:off x="472008" y="776545"/>
            <a:ext cx="8348464" cy="1507173"/>
          </a:xfrm>
        </p:spPr>
        <p:txBody>
          <a:bodyPr anchor="b"/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of Presentation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85816340"/>
      </p:ext>
    </p:extLst>
  </p:cSld>
  <p:clrMapOvr>
    <a:masterClrMapping/>
  </p:clrMapOvr>
  <p:hf hdr="0" ftr="0" dt="0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2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070348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CA" dirty="0"/>
          </a:p>
        </p:txBody>
      </p:sp>
      <p:sp>
        <p:nvSpPr>
          <p:cNvPr id="7" name="Rectangle 6"/>
          <p:cNvSpPr/>
          <p:nvPr/>
        </p:nvSpPr>
        <p:spPr>
          <a:xfrm>
            <a:off x="0" y="5070348"/>
            <a:ext cx="9144000" cy="7315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4650740"/>
            <a:ext cx="1143000" cy="32131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68443C66-28E3-894E-ADFB-0D0E71F3ABFB}"/>
              </a:ext>
            </a:extLst>
          </p:cNvPr>
          <p:cNvSpPr/>
          <p:nvPr/>
        </p:nvSpPr>
        <p:spPr>
          <a:xfrm>
            <a:off x="555453" y="2486498"/>
            <a:ext cx="1496267" cy="7966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A940BA24-46BE-EC46-90EA-EE6B28A526B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83446" y="2839334"/>
            <a:ext cx="8355754" cy="452496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2400" baseline="0">
                <a:solidFill>
                  <a:schemeClr val="bg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1"/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Subtitle</a:t>
            </a:r>
          </a:p>
          <a:p>
            <a:pPr lvl="1"/>
            <a:endParaRPr lang="en-CA" dirty="0"/>
          </a:p>
        </p:txBody>
      </p:sp>
      <p:sp>
        <p:nvSpPr>
          <p:cNvPr id="17" name="Text Placeholder 21">
            <a:extLst>
              <a:ext uri="{FF2B5EF4-FFF2-40B4-BE49-F238E27FC236}">
                <a16:creationId xmlns:a16="http://schemas.microsoft.com/office/drawing/2014/main" id="{1F1B8A6B-31F6-D24F-9107-3F874DBA32E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83446" y="3186286"/>
            <a:ext cx="8355754" cy="609600"/>
          </a:xfrm>
        </p:spPr>
        <p:txBody>
          <a:bodyPr>
            <a:normAutofit/>
          </a:bodyPr>
          <a:lstStyle>
            <a:lvl1pPr marL="0" indent="0">
              <a:buNone/>
              <a:defRPr sz="1400" baseline="0">
                <a:solidFill>
                  <a:schemeClr val="bg1"/>
                </a:solidFill>
              </a:defRPr>
            </a:lvl1pPr>
            <a:lvl2pPr marL="0" indent="0">
              <a:buNone/>
              <a:defRPr sz="14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 dirty="0"/>
              <a:t>[Presenter Name], [Presenter Title]</a:t>
            </a:r>
          </a:p>
          <a:p>
            <a:pPr lvl="0"/>
            <a:r>
              <a:rPr lang="en-US" dirty="0"/>
              <a:t>[Month] [Day], [Year]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228A715B-9DE5-CE47-9A7C-B601EA34C3A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72008" y="776545"/>
            <a:ext cx="8348464" cy="1507173"/>
          </a:xfrm>
        </p:spPr>
        <p:txBody>
          <a:bodyPr anchor="b"/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of Presentation</a:t>
            </a:r>
            <a:endParaRPr lang="en-CA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0" y="5070348"/>
            <a:ext cx="9144000" cy="7315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4650740"/>
            <a:ext cx="1143000" cy="32131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8443C66-28E3-894E-ADFB-0D0E71F3ABFB}"/>
              </a:ext>
            </a:extLst>
          </p:cNvPr>
          <p:cNvSpPr/>
          <p:nvPr userDrawn="1"/>
        </p:nvSpPr>
        <p:spPr>
          <a:xfrm>
            <a:off x="555453" y="2486498"/>
            <a:ext cx="1496267" cy="79666"/>
          </a:xfrm>
          <a:prstGeom prst="rect">
            <a:avLst/>
          </a:prstGeom>
          <a:solidFill>
            <a:srgbClr val="BED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33885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hasis (Dark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4650740"/>
            <a:ext cx="1143000" cy="321310"/>
          </a:xfrm>
          <a:prstGeom prst="rect">
            <a:avLst/>
          </a:prstGeom>
        </p:spPr>
      </p:pic>
      <p:sp>
        <p:nvSpPr>
          <p:cNvPr id="9" name="Subtitle 2">
            <a:extLst>
              <a:ext uri="{FF2B5EF4-FFF2-40B4-BE49-F238E27FC236}">
                <a16:creationId xmlns:a16="http://schemas.microsoft.com/office/drawing/2014/main" id="{D6C6EC09-260E-7844-A3F8-F74886BBBE8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14400" y="928470"/>
            <a:ext cx="7315200" cy="3227456"/>
          </a:xfrm>
        </p:spPr>
        <p:txBody>
          <a:bodyPr anchor="ctr"/>
          <a:lstStyle>
            <a:lvl1pPr marL="0" indent="0" algn="ctr">
              <a:buNone/>
              <a:defRPr sz="3200" b="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add a point you want to emphasize.</a:t>
            </a:r>
            <a:endParaRPr lang="en-CA" dirty="0"/>
          </a:p>
        </p:txBody>
      </p:sp>
      <p:sp>
        <p:nvSpPr>
          <p:cNvPr id="10" name="Slide Number Placeholder 1">
            <a:extLst>
              <a:ext uri="{FF2B5EF4-FFF2-40B4-BE49-F238E27FC236}">
                <a16:creationId xmlns:a16="http://schemas.microsoft.com/office/drawing/2014/main" id="{4BD0DB17-994A-D740-9A0F-0902A7FFCF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504" y="4731990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A2281A5-0AAD-5C43-9874-F8F3A9F5B29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529804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osing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4650740"/>
            <a:ext cx="1143000" cy="32131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5070348"/>
            <a:ext cx="9144000" cy="7315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FFE8F5B-B518-EC44-A50A-C90EA99081FF}"/>
              </a:ext>
            </a:extLst>
          </p:cNvPr>
          <p:cNvSpPr/>
          <p:nvPr/>
        </p:nvSpPr>
        <p:spPr>
          <a:xfrm>
            <a:off x="555453" y="2486498"/>
            <a:ext cx="1496267" cy="7966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52A50F4C-F19A-854F-A096-57CE3873BB9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72008" y="776545"/>
            <a:ext cx="8348464" cy="1507173"/>
          </a:xfrm>
        </p:spPr>
        <p:txBody>
          <a:bodyPr anchor="b"/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Closing note (</a:t>
            </a:r>
            <a:r>
              <a:rPr lang="en-US" dirty="0" err="1"/>
              <a:t>eg.</a:t>
            </a:r>
            <a:r>
              <a:rPr lang="en-US" dirty="0"/>
              <a:t> ”Discuss”)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311401220"/>
      </p:ext>
    </p:extLst>
  </p:cSld>
  <p:clrMapOvr>
    <a:masterClrMapping/>
  </p:clrMapOvr>
  <p:hf hdr="0" ftr="0" dt="0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755576" y="1504950"/>
            <a:ext cx="7632848" cy="285952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4651048"/>
            <a:ext cx="1143000" cy="32131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05A4F9AA-7CFA-3E45-A6C5-88CCE63E1F1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7544" y="441122"/>
            <a:ext cx="8219256" cy="569218"/>
          </a:xfrm>
        </p:spPr>
        <p:txBody>
          <a:bodyPr anchor="b"/>
          <a:lstStyle>
            <a:lvl1pPr>
              <a:defRPr b="0">
                <a:solidFill>
                  <a:srgbClr val="77B800"/>
                </a:solidFill>
              </a:defRPr>
            </a:lvl1pPr>
          </a:lstStyle>
          <a:p>
            <a:r>
              <a:rPr lang="en-US" dirty="0"/>
              <a:t>Text content slide</a:t>
            </a:r>
            <a:endParaRPr lang="en-CA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006B7A1-3531-4A43-95D8-D9F7A67C4654}"/>
              </a:ext>
            </a:extLst>
          </p:cNvPr>
          <p:cNvCxnSpPr>
            <a:cxnSpLocks/>
          </p:cNvCxnSpPr>
          <p:nvPr userDrawn="1"/>
        </p:nvCxnSpPr>
        <p:spPr>
          <a:xfrm>
            <a:off x="560266" y="1059582"/>
            <a:ext cx="8023468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Slide Number Placeholder 1">
            <a:extLst>
              <a:ext uri="{FF2B5EF4-FFF2-40B4-BE49-F238E27FC236}">
                <a16:creationId xmlns:a16="http://schemas.microsoft.com/office/drawing/2014/main" id="{A0F159A9-957B-FC4E-A2AD-3E6A961644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504" y="4731990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00">
                <a:solidFill>
                  <a:srgbClr val="5F6A7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A2281A5-0AAD-5C43-9874-F8F3A9F5B29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470693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mphasis (L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914400" y="928470"/>
            <a:ext cx="7315200" cy="3227456"/>
          </a:xfrm>
        </p:spPr>
        <p:txBody>
          <a:bodyPr anchor="ctr"/>
          <a:lstStyle>
            <a:lvl1pPr marL="0" indent="0" algn="ctr">
              <a:buNone/>
              <a:defRPr sz="3200" b="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add a point you want to emphasize.</a:t>
            </a:r>
            <a:endParaRPr lang="en-CA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4651048"/>
            <a:ext cx="1143000" cy="321310"/>
          </a:xfrm>
          <a:prstGeom prst="rect">
            <a:avLst/>
          </a:prstGeom>
        </p:spPr>
      </p:pic>
      <p:sp>
        <p:nvSpPr>
          <p:cNvPr id="12" name="Slide Number Placeholder 1">
            <a:extLst>
              <a:ext uri="{FF2B5EF4-FFF2-40B4-BE49-F238E27FC236}">
                <a16:creationId xmlns:a16="http://schemas.microsoft.com/office/drawing/2014/main" id="{425FD500-ADFA-CF4B-80F1-FD72C69928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504" y="4731990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00">
                <a:solidFill>
                  <a:srgbClr val="5F6A7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A2281A5-0AAD-5C43-9874-F8F3A9F5B29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079884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7544" y="441122"/>
            <a:ext cx="8219256" cy="569218"/>
          </a:xfrm>
        </p:spPr>
        <p:txBody>
          <a:bodyPr anchor="b"/>
          <a:lstStyle>
            <a:lvl1pPr>
              <a:defRPr b="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List or agenda slide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03648" y="1419621"/>
            <a:ext cx="7283152" cy="3175001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 dirty="0"/>
          </a:p>
        </p:txBody>
      </p:sp>
      <p:cxnSp>
        <p:nvCxnSpPr>
          <p:cNvPr id="9" name="Straight Connector 8"/>
          <p:cNvCxnSpPr>
            <a:cxnSpLocks/>
          </p:cNvCxnSpPr>
          <p:nvPr userDrawn="1"/>
        </p:nvCxnSpPr>
        <p:spPr>
          <a:xfrm>
            <a:off x="560266" y="1059582"/>
            <a:ext cx="8023468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Slide Number Placeholder 1">
            <a:extLst>
              <a:ext uri="{FF2B5EF4-FFF2-40B4-BE49-F238E27FC236}">
                <a16:creationId xmlns:a16="http://schemas.microsoft.com/office/drawing/2014/main" id="{7A32B619-BF41-C34D-B5FF-F0AED15A20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504" y="4731990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00">
                <a:solidFill>
                  <a:srgbClr val="5F6A7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A2281A5-0AAD-5C43-9874-F8F3A9F5B29A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4651048"/>
            <a:ext cx="1143000" cy="321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03142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vider (L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679288"/>
            <a:ext cx="7772400" cy="1643037"/>
          </a:xfrm>
        </p:spPr>
        <p:txBody>
          <a:bodyPr lIns="0" tIns="0" rIns="0" bIns="0" anchor="b" anchorCtr="0"/>
          <a:lstStyle>
            <a:lvl1pPr algn="ctr">
              <a:defRPr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section title</a:t>
            </a:r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2801722"/>
            <a:ext cx="6400800" cy="1314003"/>
          </a:xfrm>
        </p:spPr>
        <p:txBody>
          <a:bodyPr lIns="0" tIns="0" rIns="0" bIns="0"/>
          <a:lstStyle>
            <a:lvl1pPr marL="0" indent="0" algn="ctr">
              <a:buNone/>
              <a:defRPr b="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add section subtitle</a:t>
            </a:r>
            <a:endParaRPr lang="en-CA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3DB0C4A-0565-5F47-82BA-8B2815B8DA6E}"/>
              </a:ext>
            </a:extLst>
          </p:cNvPr>
          <p:cNvSpPr/>
          <p:nvPr userDrawn="1"/>
        </p:nvSpPr>
        <p:spPr>
          <a:xfrm>
            <a:off x="4233937" y="2511639"/>
            <a:ext cx="676126" cy="7966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Slide Number Placeholder 1">
            <a:extLst>
              <a:ext uri="{FF2B5EF4-FFF2-40B4-BE49-F238E27FC236}">
                <a16:creationId xmlns:a16="http://schemas.microsoft.com/office/drawing/2014/main" id="{C80E4BFF-6BC0-CE48-BDC2-E9AF7A4515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504" y="4731990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00">
                <a:solidFill>
                  <a:srgbClr val="5F6A7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A2281A5-0AAD-5C43-9874-F8F3A9F5B29A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4651048"/>
            <a:ext cx="1143000" cy="321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36243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(Dark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4650740"/>
            <a:ext cx="1143000" cy="32131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D5FF3AA9-C096-5042-98A3-25B775F60D1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85800" y="679288"/>
            <a:ext cx="7772400" cy="1643037"/>
          </a:xfrm>
        </p:spPr>
        <p:txBody>
          <a:bodyPr lIns="0" tIns="0" rIns="0" bIns="0" anchor="b" anchorCtr="0"/>
          <a:lstStyle>
            <a:lvl1pPr algn="ctr">
              <a:defRPr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section title</a:t>
            </a:r>
            <a:endParaRPr lang="en-CA" dirty="0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D039A923-0258-164F-A488-8BC51BE10E1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371600" y="2801722"/>
            <a:ext cx="6400800" cy="1314003"/>
          </a:xfrm>
        </p:spPr>
        <p:txBody>
          <a:bodyPr lIns="0" tIns="0" rIns="0" bIns="0"/>
          <a:lstStyle>
            <a:lvl1pPr marL="0" indent="0" algn="ctr">
              <a:buNone/>
              <a:defRPr b="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add section subtitle</a:t>
            </a:r>
            <a:endParaRPr lang="en-CA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A60EB15-79C0-8843-996A-FDCECF1B1958}"/>
              </a:ext>
            </a:extLst>
          </p:cNvPr>
          <p:cNvSpPr/>
          <p:nvPr userDrawn="1"/>
        </p:nvSpPr>
        <p:spPr>
          <a:xfrm>
            <a:off x="4233937" y="2511639"/>
            <a:ext cx="676126" cy="7966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Slide Number Placeholder 1">
            <a:extLst>
              <a:ext uri="{FF2B5EF4-FFF2-40B4-BE49-F238E27FC236}">
                <a16:creationId xmlns:a16="http://schemas.microsoft.com/office/drawing/2014/main" id="{1AC16F65-694D-F14E-9914-32F826C698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504" y="4731990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A2281A5-0AAD-5C43-9874-F8F3A9F5B29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427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(Colour)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4650740"/>
            <a:ext cx="1143000" cy="321310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0" y="5070348"/>
            <a:ext cx="9144000" cy="7315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BBBC93A-5772-BA44-A64A-AA8C527E242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85800" y="679288"/>
            <a:ext cx="7772400" cy="1643037"/>
          </a:xfrm>
        </p:spPr>
        <p:txBody>
          <a:bodyPr lIns="0" tIns="0" rIns="0" bIns="0" anchor="b" anchorCtr="0"/>
          <a:lstStyle>
            <a:lvl1pPr algn="ctr">
              <a:defRPr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section title</a:t>
            </a:r>
            <a:endParaRPr lang="en-CA" dirty="0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2B57F7FB-B53B-F94F-9170-031F1333F6D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371600" y="2801722"/>
            <a:ext cx="6400800" cy="1314003"/>
          </a:xfrm>
        </p:spPr>
        <p:txBody>
          <a:bodyPr lIns="0" tIns="0" rIns="0" bIns="0"/>
          <a:lstStyle>
            <a:lvl1pPr marL="0" indent="0" algn="ctr">
              <a:buNone/>
              <a:defRPr b="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add section subtitle</a:t>
            </a:r>
            <a:endParaRPr lang="en-CA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A4F7847-ACE9-6349-B9B4-E73FA7DBDEDC}"/>
              </a:ext>
            </a:extLst>
          </p:cNvPr>
          <p:cNvSpPr/>
          <p:nvPr userDrawn="1"/>
        </p:nvSpPr>
        <p:spPr>
          <a:xfrm>
            <a:off x="4233937" y="2511639"/>
            <a:ext cx="676126" cy="7966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Slide Number Placeholder 1">
            <a:extLst>
              <a:ext uri="{FF2B5EF4-FFF2-40B4-BE49-F238E27FC236}">
                <a16:creationId xmlns:a16="http://schemas.microsoft.com/office/drawing/2014/main" id="{6001A301-434E-A44D-80D0-6002EEEA94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504" y="4731990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A2281A5-0AAD-5C43-9874-F8F3A9F5B29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045993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hasis (L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914400" y="928470"/>
            <a:ext cx="7315200" cy="3227456"/>
          </a:xfrm>
        </p:spPr>
        <p:txBody>
          <a:bodyPr anchor="ctr"/>
          <a:lstStyle>
            <a:lvl1pPr marL="0" indent="0" algn="ctr">
              <a:buNone/>
              <a:defRPr sz="3200" b="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add a point you want to emphasize.</a:t>
            </a:r>
            <a:endParaRPr lang="en-CA" dirty="0"/>
          </a:p>
        </p:txBody>
      </p:sp>
      <p:sp>
        <p:nvSpPr>
          <p:cNvPr id="12" name="Slide Number Placeholder 1">
            <a:extLst>
              <a:ext uri="{FF2B5EF4-FFF2-40B4-BE49-F238E27FC236}">
                <a16:creationId xmlns:a16="http://schemas.microsoft.com/office/drawing/2014/main" id="{425FD500-ADFA-CF4B-80F1-FD72C69928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504" y="4731990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00">
                <a:solidFill>
                  <a:srgbClr val="5F6A7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A2281A5-0AAD-5C43-9874-F8F3A9F5B29A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4651048"/>
            <a:ext cx="1143000" cy="321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91018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hasis (Dark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4650740"/>
            <a:ext cx="1143000" cy="321310"/>
          </a:xfrm>
          <a:prstGeom prst="rect">
            <a:avLst/>
          </a:prstGeom>
        </p:spPr>
      </p:pic>
      <p:sp>
        <p:nvSpPr>
          <p:cNvPr id="9" name="Subtitle 2">
            <a:extLst>
              <a:ext uri="{FF2B5EF4-FFF2-40B4-BE49-F238E27FC236}">
                <a16:creationId xmlns:a16="http://schemas.microsoft.com/office/drawing/2014/main" id="{D6C6EC09-260E-7844-A3F8-F74886BBBE8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14400" y="928470"/>
            <a:ext cx="7315200" cy="3227456"/>
          </a:xfrm>
        </p:spPr>
        <p:txBody>
          <a:bodyPr anchor="ctr"/>
          <a:lstStyle>
            <a:lvl1pPr marL="0" indent="0" algn="ctr">
              <a:buNone/>
              <a:defRPr sz="3200" b="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add a point you want to emphasize.</a:t>
            </a:r>
            <a:endParaRPr lang="en-CA" dirty="0"/>
          </a:p>
        </p:txBody>
      </p:sp>
      <p:sp>
        <p:nvSpPr>
          <p:cNvPr id="10" name="Slide Number Placeholder 1">
            <a:extLst>
              <a:ext uri="{FF2B5EF4-FFF2-40B4-BE49-F238E27FC236}">
                <a16:creationId xmlns:a16="http://schemas.microsoft.com/office/drawing/2014/main" id="{4BD0DB17-994A-D740-9A0F-0902A7FFCF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504" y="4731990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A2281A5-0AAD-5C43-9874-F8F3A9F5B29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308814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hasis (Colour)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4650740"/>
            <a:ext cx="1143000" cy="321310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0" y="5070348"/>
            <a:ext cx="9144000" cy="7315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9BFDAEB0-C263-3249-9B91-A576F97273C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14400" y="928470"/>
            <a:ext cx="7315200" cy="3227456"/>
          </a:xfrm>
        </p:spPr>
        <p:txBody>
          <a:bodyPr anchor="ctr"/>
          <a:lstStyle>
            <a:lvl1pPr marL="0" indent="0" algn="ctr">
              <a:buNone/>
              <a:defRPr sz="3200" b="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add a point you want to emphasize.</a:t>
            </a:r>
            <a:endParaRPr lang="en-CA" dirty="0"/>
          </a:p>
        </p:txBody>
      </p:sp>
      <p:sp>
        <p:nvSpPr>
          <p:cNvPr id="11" name="Slide Number Placeholder 1">
            <a:extLst>
              <a:ext uri="{FF2B5EF4-FFF2-40B4-BE49-F238E27FC236}">
                <a16:creationId xmlns:a16="http://schemas.microsoft.com/office/drawing/2014/main" id="{2C9F18CE-2759-7845-B2CF-3C394A07B6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504" y="4731990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A2281A5-0AAD-5C43-9874-F8F3A9F5B29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78813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hasis (Colour)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4650740"/>
            <a:ext cx="1143000" cy="321310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0" y="5070348"/>
            <a:ext cx="9144000" cy="73152"/>
          </a:xfrm>
          <a:prstGeom prst="rect">
            <a:avLst/>
          </a:prstGeom>
          <a:solidFill>
            <a:srgbClr val="BED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9BFDAEB0-C263-3249-9B91-A576F97273C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14400" y="928470"/>
            <a:ext cx="7315200" cy="3227456"/>
          </a:xfrm>
        </p:spPr>
        <p:txBody>
          <a:bodyPr anchor="ctr"/>
          <a:lstStyle>
            <a:lvl1pPr marL="0" indent="0" algn="ctr">
              <a:buNone/>
              <a:defRPr sz="3200" b="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add a point you want to emphasize.</a:t>
            </a:r>
            <a:endParaRPr lang="en-CA" dirty="0"/>
          </a:p>
        </p:txBody>
      </p:sp>
      <p:sp>
        <p:nvSpPr>
          <p:cNvPr id="11" name="Slide Number Placeholder 1">
            <a:extLst>
              <a:ext uri="{FF2B5EF4-FFF2-40B4-BE49-F238E27FC236}">
                <a16:creationId xmlns:a16="http://schemas.microsoft.com/office/drawing/2014/main" id="{2C9F18CE-2759-7845-B2CF-3C394A07B6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504" y="4731990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A2281A5-0AAD-5C43-9874-F8F3A9F5B29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841895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755576" y="1504950"/>
            <a:ext cx="7632848" cy="285952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05A4F9AA-7CFA-3E45-A6C5-88CCE63E1F1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7544" y="441122"/>
            <a:ext cx="8219256" cy="569218"/>
          </a:xfrm>
        </p:spPr>
        <p:txBody>
          <a:bodyPr anchor="b"/>
          <a:lstStyle>
            <a:lvl1pPr>
              <a:defRPr b="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Text content slide</a:t>
            </a:r>
            <a:endParaRPr lang="en-CA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006B7A1-3531-4A43-95D8-D9F7A67C4654}"/>
              </a:ext>
            </a:extLst>
          </p:cNvPr>
          <p:cNvCxnSpPr>
            <a:cxnSpLocks/>
          </p:cNvCxnSpPr>
          <p:nvPr userDrawn="1"/>
        </p:nvCxnSpPr>
        <p:spPr>
          <a:xfrm>
            <a:off x="560266" y="1059582"/>
            <a:ext cx="8023468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Slide Number Placeholder 1">
            <a:extLst>
              <a:ext uri="{FF2B5EF4-FFF2-40B4-BE49-F238E27FC236}">
                <a16:creationId xmlns:a16="http://schemas.microsoft.com/office/drawing/2014/main" id="{A0F159A9-957B-FC4E-A2AD-3E6A961644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504" y="4731990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00">
                <a:solidFill>
                  <a:srgbClr val="5F6A7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A2281A5-0AAD-5C43-9874-F8F3A9F5B29A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4651048"/>
            <a:ext cx="1143000" cy="321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9823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n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7200" y="438150"/>
            <a:ext cx="8229600" cy="402907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 dirty="0"/>
          </a:p>
        </p:txBody>
      </p:sp>
      <p:sp>
        <p:nvSpPr>
          <p:cNvPr id="12" name="Slide Number Placeholder 1">
            <a:extLst>
              <a:ext uri="{FF2B5EF4-FFF2-40B4-BE49-F238E27FC236}">
                <a16:creationId xmlns:a16="http://schemas.microsoft.com/office/drawing/2014/main" id="{E4ECA700-3632-814E-AB1D-75F15F645E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504" y="4731990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00">
                <a:solidFill>
                  <a:srgbClr val="5F6A7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A2281A5-0AAD-5C43-9874-F8F3A9F5B29A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4651048"/>
            <a:ext cx="1143000" cy="321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82567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e / Contras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624E056-0060-F047-943E-3150CB1524C2}"/>
              </a:ext>
            </a:extLst>
          </p:cNvPr>
          <p:cNvSpPr/>
          <p:nvPr userDrawn="1"/>
        </p:nvSpPr>
        <p:spPr>
          <a:xfrm>
            <a:off x="4572000" y="0"/>
            <a:ext cx="4572000" cy="5067300"/>
          </a:xfrm>
          <a:prstGeom prst="rect">
            <a:avLst/>
          </a:prstGeom>
          <a:solidFill>
            <a:schemeClr val="accent4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7544" y="1535837"/>
            <a:ext cx="3628206" cy="2908121"/>
          </a:xfrm>
        </p:spPr>
        <p:txBody>
          <a:bodyPr/>
          <a:lstStyle>
            <a:lvl1pPr>
              <a:defRPr sz="1800">
                <a:solidFill>
                  <a:schemeClr val="tx1"/>
                </a:solidFill>
              </a:defRPr>
            </a:lvl1pPr>
            <a:lvl2pPr>
              <a:defRPr sz="14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400">
                <a:solidFill>
                  <a:schemeClr val="tx1"/>
                </a:solidFill>
              </a:defRPr>
            </a:lvl4pPr>
            <a:lvl5pPr>
              <a:defRPr sz="14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39544" y="1535837"/>
            <a:ext cx="3628206" cy="2908121"/>
          </a:xfrm>
        </p:spPr>
        <p:txBody>
          <a:bodyPr/>
          <a:lstStyle>
            <a:lvl1pPr>
              <a:defRPr sz="1800">
                <a:solidFill>
                  <a:schemeClr val="tx1"/>
                </a:solidFill>
              </a:defRPr>
            </a:lvl1pPr>
            <a:lvl2pPr>
              <a:defRPr sz="14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400">
                <a:solidFill>
                  <a:schemeClr val="tx1"/>
                </a:solidFill>
              </a:defRPr>
            </a:lvl4pPr>
            <a:lvl5pPr>
              <a:defRPr sz="14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 dirty="0"/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3DEEA8F2-FD20-C944-86A1-F72E5972CF2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39544" y="441122"/>
            <a:ext cx="3628206" cy="569218"/>
          </a:xfrm>
        </p:spPr>
        <p:txBody>
          <a:bodyPr anchor="b"/>
          <a:lstStyle>
            <a:lvl1pPr>
              <a:defRPr b="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Concept #2</a:t>
            </a:r>
            <a:endParaRPr lang="en-CA" dirty="0"/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977A2D19-1116-C84A-B924-7BE0A77CCD2C}"/>
              </a:ext>
            </a:extLst>
          </p:cNvPr>
          <p:cNvCxnSpPr>
            <a:cxnSpLocks/>
          </p:cNvCxnSpPr>
          <p:nvPr userDrawn="1"/>
        </p:nvCxnSpPr>
        <p:spPr>
          <a:xfrm>
            <a:off x="5132266" y="1059582"/>
            <a:ext cx="3451468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C66886E5-3998-DB46-B647-0C5B0CCFFCC3}"/>
              </a:ext>
            </a:extLst>
          </p:cNvPr>
          <p:cNvCxnSpPr>
            <a:cxnSpLocks/>
          </p:cNvCxnSpPr>
          <p:nvPr userDrawn="1"/>
        </p:nvCxnSpPr>
        <p:spPr>
          <a:xfrm>
            <a:off x="560266" y="1052943"/>
            <a:ext cx="3451468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 Placeholder 50">
            <a:extLst>
              <a:ext uri="{FF2B5EF4-FFF2-40B4-BE49-F238E27FC236}">
                <a16:creationId xmlns:a16="http://schemas.microsoft.com/office/drawing/2014/main" id="{07D2C18B-0EFA-454F-8FCB-5CA4BEE7A2D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7544" y="439261"/>
            <a:ext cx="3628206" cy="575469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 dirty="0"/>
              <a:t>Concept #1</a:t>
            </a:r>
          </a:p>
        </p:txBody>
      </p:sp>
      <p:sp>
        <p:nvSpPr>
          <p:cNvPr id="53" name="Slide Number Placeholder 1">
            <a:extLst>
              <a:ext uri="{FF2B5EF4-FFF2-40B4-BE49-F238E27FC236}">
                <a16:creationId xmlns:a16="http://schemas.microsoft.com/office/drawing/2014/main" id="{5F3E3FA1-80BF-F740-8EF5-85A3F68265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504" y="4731990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00">
                <a:solidFill>
                  <a:srgbClr val="5F6A7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A2281A5-0AAD-5C43-9874-F8F3A9F5B29A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4651048"/>
            <a:ext cx="1143000" cy="321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89148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e / Contrast (Colour)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624E056-0060-F047-943E-3150CB1524C2}"/>
              </a:ext>
            </a:extLst>
          </p:cNvPr>
          <p:cNvSpPr/>
          <p:nvPr userDrawn="1"/>
        </p:nvSpPr>
        <p:spPr>
          <a:xfrm>
            <a:off x="4572000" y="0"/>
            <a:ext cx="4572000" cy="5067300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7544" y="1535837"/>
            <a:ext cx="3628206" cy="2908121"/>
          </a:xfrm>
        </p:spPr>
        <p:txBody>
          <a:bodyPr/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39544" y="1535837"/>
            <a:ext cx="3628206" cy="2908121"/>
          </a:xfrm>
        </p:spPr>
        <p:txBody>
          <a:bodyPr/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 dirty="0"/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3DEEA8F2-FD20-C944-86A1-F72E5972CF2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39544" y="441122"/>
            <a:ext cx="3628206" cy="569218"/>
          </a:xfrm>
        </p:spPr>
        <p:txBody>
          <a:bodyPr anchor="b"/>
          <a:lstStyle>
            <a:lvl1pPr>
              <a:defRPr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Concept #2</a:t>
            </a:r>
            <a:endParaRPr lang="en-CA" dirty="0"/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977A2D19-1116-C84A-B924-7BE0A77CCD2C}"/>
              </a:ext>
            </a:extLst>
          </p:cNvPr>
          <p:cNvCxnSpPr>
            <a:cxnSpLocks/>
          </p:cNvCxnSpPr>
          <p:nvPr userDrawn="1"/>
        </p:nvCxnSpPr>
        <p:spPr>
          <a:xfrm>
            <a:off x="5132266" y="1059582"/>
            <a:ext cx="3451468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C66886E5-3998-DB46-B647-0C5B0CCFFCC3}"/>
              </a:ext>
            </a:extLst>
          </p:cNvPr>
          <p:cNvCxnSpPr>
            <a:cxnSpLocks/>
          </p:cNvCxnSpPr>
          <p:nvPr userDrawn="1"/>
        </p:nvCxnSpPr>
        <p:spPr>
          <a:xfrm>
            <a:off x="560266" y="1052943"/>
            <a:ext cx="3451468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9CD8BCBB-0B06-1640-B37C-E93E1BD483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4650740"/>
            <a:ext cx="1143000" cy="32131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534161E6-DA0F-F149-8BF3-DDA07282D9A4}"/>
              </a:ext>
            </a:extLst>
          </p:cNvPr>
          <p:cNvSpPr/>
          <p:nvPr userDrawn="1"/>
        </p:nvSpPr>
        <p:spPr>
          <a:xfrm>
            <a:off x="0" y="5070348"/>
            <a:ext cx="9144000" cy="7315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13" name="Text Placeholder 50">
            <a:extLst>
              <a:ext uri="{FF2B5EF4-FFF2-40B4-BE49-F238E27FC236}">
                <a16:creationId xmlns:a16="http://schemas.microsoft.com/office/drawing/2014/main" id="{27E3A62C-72C3-AD43-99F2-39AEE5FF90A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7544" y="439261"/>
            <a:ext cx="3628206" cy="575469"/>
          </a:xfrm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Concept #1</a:t>
            </a:r>
          </a:p>
        </p:txBody>
      </p:sp>
      <p:sp>
        <p:nvSpPr>
          <p:cNvPr id="14" name="Slide Number Placeholder 1">
            <a:extLst>
              <a:ext uri="{FF2B5EF4-FFF2-40B4-BE49-F238E27FC236}">
                <a16:creationId xmlns:a16="http://schemas.microsoft.com/office/drawing/2014/main" id="{F4F3F1D3-2F04-AA40-8E38-3086812257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504" y="4731990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A2281A5-0AAD-5C43-9874-F8F3A9F5B29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465344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-slid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9144000" cy="5069942"/>
          </a:xfrm>
        </p:spPr>
        <p:txBody>
          <a:bodyPr/>
          <a:lstStyle>
            <a:lvl1pPr marL="0" indent="0">
              <a:buNone/>
              <a:defRPr baseline="0"/>
            </a:lvl1pPr>
          </a:lstStyle>
          <a:p>
            <a:r>
              <a:rPr lang="en-US" dirty="0"/>
              <a:t>[Insert picture]</a:t>
            </a:r>
            <a:endParaRPr lang="en-CA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67544" y="483518"/>
            <a:ext cx="8208912" cy="4104456"/>
          </a:xfrm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 dirty="0"/>
          </a:p>
        </p:txBody>
      </p:sp>
      <p:sp>
        <p:nvSpPr>
          <p:cNvPr id="10" name="Slide Number Placeholder 1">
            <a:extLst>
              <a:ext uri="{FF2B5EF4-FFF2-40B4-BE49-F238E27FC236}">
                <a16:creationId xmlns:a16="http://schemas.microsoft.com/office/drawing/2014/main" id="{03483ED2-1B2C-4548-B27C-A24395341A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504" y="4731990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A2281A5-0AAD-5C43-9874-F8F3A9F5B29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281696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slide 2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070348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CA" dirty="0"/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A940BA24-46BE-EC46-90EA-EE6B28A526B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83446" y="2839334"/>
            <a:ext cx="8355754" cy="452496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2400" baseline="0">
                <a:solidFill>
                  <a:schemeClr val="bg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1"/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Subtitle</a:t>
            </a:r>
          </a:p>
          <a:p>
            <a:pPr lvl="1"/>
            <a:endParaRPr lang="en-CA" dirty="0"/>
          </a:p>
        </p:txBody>
      </p:sp>
      <p:sp>
        <p:nvSpPr>
          <p:cNvPr id="17" name="Text Placeholder 21">
            <a:extLst>
              <a:ext uri="{FF2B5EF4-FFF2-40B4-BE49-F238E27FC236}">
                <a16:creationId xmlns:a16="http://schemas.microsoft.com/office/drawing/2014/main" id="{1F1B8A6B-31F6-D24F-9107-3F874DBA32E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83446" y="3186286"/>
            <a:ext cx="8355754" cy="609600"/>
          </a:xfrm>
        </p:spPr>
        <p:txBody>
          <a:bodyPr>
            <a:normAutofit/>
          </a:bodyPr>
          <a:lstStyle>
            <a:lvl1pPr marL="0" indent="0">
              <a:buNone/>
              <a:defRPr sz="1400" baseline="0">
                <a:solidFill>
                  <a:schemeClr val="bg1"/>
                </a:solidFill>
              </a:defRPr>
            </a:lvl1pPr>
            <a:lvl2pPr marL="0" indent="0">
              <a:buNone/>
              <a:defRPr sz="14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 dirty="0"/>
              <a:t>[Presenter Name], [Presenter Title]</a:t>
            </a:r>
          </a:p>
          <a:p>
            <a:pPr lvl="0"/>
            <a:r>
              <a:rPr lang="en-US" dirty="0"/>
              <a:t>[Month] [Day], [Year]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228A715B-9DE5-CE47-9A7C-B601EA34C3A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72008" y="776545"/>
            <a:ext cx="8348464" cy="1507173"/>
          </a:xfrm>
        </p:spPr>
        <p:txBody>
          <a:bodyPr anchor="b"/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of Presentation</a:t>
            </a:r>
            <a:endParaRPr lang="en-CA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0" y="5070348"/>
            <a:ext cx="9144000" cy="7315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4650740"/>
            <a:ext cx="1143000" cy="32131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8443C66-28E3-894E-ADFB-0D0E71F3ABFB}"/>
              </a:ext>
            </a:extLst>
          </p:cNvPr>
          <p:cNvSpPr/>
          <p:nvPr userDrawn="1"/>
        </p:nvSpPr>
        <p:spPr>
          <a:xfrm>
            <a:off x="555453" y="2486498"/>
            <a:ext cx="1496267" cy="79666"/>
          </a:xfrm>
          <a:prstGeom prst="rect">
            <a:avLst/>
          </a:prstGeom>
          <a:solidFill>
            <a:srgbClr val="BED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932856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losing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52A50F4C-F19A-854F-A096-57CE3873BB9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72008" y="776545"/>
            <a:ext cx="8348464" cy="1507173"/>
          </a:xfrm>
        </p:spPr>
        <p:txBody>
          <a:bodyPr anchor="b"/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Closing note (</a:t>
            </a:r>
            <a:r>
              <a:rPr lang="en-US" dirty="0" err="1"/>
              <a:t>eg.</a:t>
            </a:r>
            <a:r>
              <a:rPr lang="en-US" dirty="0"/>
              <a:t> ”Discuss”)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200191277"/>
      </p:ext>
    </p:extLst>
  </p:cSld>
  <p:clrMapOvr>
    <a:masterClrMapping/>
  </p:clrMapOvr>
  <p:hf hdr="0" ftr="0" dt="0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750"/>
              </a:spcBef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71348-8502-40AA-AEA5-6355E85C5406}" type="datetimeFigureOut">
              <a:rPr lang="en-CA" smtClean="0"/>
              <a:t>2023-03-06</a:t>
            </a:fld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3AA80-6936-4B26-BFB7-89685BB46DC5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8743396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755576" y="1504950"/>
            <a:ext cx="7632848" cy="285952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4651048"/>
            <a:ext cx="1143000" cy="32131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05A4F9AA-7CFA-3E45-A6C5-88CCE63E1F1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7544" y="441122"/>
            <a:ext cx="8219256" cy="569218"/>
          </a:xfrm>
        </p:spPr>
        <p:txBody>
          <a:bodyPr anchor="b"/>
          <a:lstStyle>
            <a:lvl1pPr>
              <a:defRPr b="0">
                <a:solidFill>
                  <a:srgbClr val="77B800"/>
                </a:solidFill>
              </a:defRPr>
            </a:lvl1pPr>
          </a:lstStyle>
          <a:p>
            <a:r>
              <a:rPr lang="en-US" dirty="0"/>
              <a:t>Text content slide</a:t>
            </a:r>
            <a:endParaRPr lang="en-CA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006B7A1-3531-4A43-95D8-D9F7A67C4654}"/>
              </a:ext>
            </a:extLst>
          </p:cNvPr>
          <p:cNvCxnSpPr>
            <a:cxnSpLocks/>
          </p:cNvCxnSpPr>
          <p:nvPr userDrawn="1"/>
        </p:nvCxnSpPr>
        <p:spPr>
          <a:xfrm>
            <a:off x="560266" y="1059582"/>
            <a:ext cx="8023468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Slide Number Placeholder 1">
            <a:extLst>
              <a:ext uri="{FF2B5EF4-FFF2-40B4-BE49-F238E27FC236}">
                <a16:creationId xmlns:a16="http://schemas.microsoft.com/office/drawing/2014/main" id="{A0F159A9-957B-FC4E-A2AD-3E6A961644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504" y="4731990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00">
                <a:solidFill>
                  <a:srgbClr val="5F6A7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A2281A5-0AAD-5C43-9874-F8F3A9F5B29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8009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n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7200" y="438150"/>
            <a:ext cx="8229600" cy="402907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4651048"/>
            <a:ext cx="1143000" cy="321310"/>
          </a:xfrm>
          <a:prstGeom prst="rect">
            <a:avLst/>
          </a:prstGeom>
        </p:spPr>
      </p:pic>
      <p:sp>
        <p:nvSpPr>
          <p:cNvPr id="12" name="Slide Number Placeholder 1">
            <a:extLst>
              <a:ext uri="{FF2B5EF4-FFF2-40B4-BE49-F238E27FC236}">
                <a16:creationId xmlns:a16="http://schemas.microsoft.com/office/drawing/2014/main" id="{E4ECA700-3632-814E-AB1D-75F15F645E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504" y="4731990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00">
                <a:solidFill>
                  <a:srgbClr val="5F6A7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A2281A5-0AAD-5C43-9874-F8F3A9F5B29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70380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slideLayout" Target="../slideLayouts/slideLayout34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17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3.xml"/><Relationship Id="rId16" Type="http://schemas.openxmlformats.org/officeDocument/2006/relationships/slideLayout" Target="../slideLayouts/slideLayout37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slideLayout" Target="../slideLayouts/slideLayout35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1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43.xml"/><Relationship Id="rId4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slideLayout" Target="../slideLayouts/slideLayout56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5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Relationship Id="rId14" Type="http://schemas.openxmlformats.org/officeDocument/2006/relationships/slideLayout" Target="../slideLayouts/slideLayout57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theme" Target="../theme/theme6.xml"/><Relationship Id="rId5" Type="http://schemas.openxmlformats.org/officeDocument/2006/relationships/slideLayout" Target="../slideLayouts/slideLayout62.xml"/><Relationship Id="rId4" Type="http://schemas.openxmlformats.org/officeDocument/2006/relationships/slideLayout" Target="../slideLayouts/slideLayout61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13" Type="http://schemas.openxmlformats.org/officeDocument/2006/relationships/slideLayout" Target="../slideLayouts/slideLayout75.xml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slideLayout" Target="../slideLayouts/slideLayout74.xml"/><Relationship Id="rId2" Type="http://schemas.openxmlformats.org/officeDocument/2006/relationships/slideLayout" Target="../slideLayouts/slideLayout64.xml"/><Relationship Id="rId16" Type="http://schemas.openxmlformats.org/officeDocument/2006/relationships/theme" Target="../theme/theme7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72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Relationship Id="rId14" Type="http://schemas.openxmlformats.org/officeDocument/2006/relationships/slideLayout" Target="../slideLayouts/slideLayout7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CA" altLang="en-US" dirty="0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CA" altLang="en-US" dirty="0"/>
              <a:t>Click to edit Master text styles</a:t>
            </a:r>
          </a:p>
          <a:p>
            <a:pPr lvl="1"/>
            <a:r>
              <a:rPr lang="en-CA" altLang="en-US" dirty="0"/>
              <a:t>Second level</a:t>
            </a:r>
          </a:p>
          <a:p>
            <a:pPr lvl="2"/>
            <a:r>
              <a:rPr lang="en-CA" altLang="en-US" dirty="0"/>
              <a:t>Third level</a:t>
            </a:r>
          </a:p>
          <a:p>
            <a:pPr lvl="3"/>
            <a:r>
              <a:rPr lang="en-CA" altLang="en-US" dirty="0"/>
              <a:t>Fourth level</a:t>
            </a:r>
          </a:p>
          <a:p>
            <a:pPr lvl="4"/>
            <a:r>
              <a:rPr lang="en-CA" altLang="en-US" dirty="0"/>
              <a:t>Fifth level</a:t>
            </a:r>
          </a:p>
        </p:txBody>
      </p:sp>
      <p:sp>
        <p:nvSpPr>
          <p:cNvPr id="2" name="Rectangle 1"/>
          <p:cNvSpPr/>
          <p:nvPr userDrawn="1"/>
        </p:nvSpPr>
        <p:spPr>
          <a:xfrm>
            <a:off x="0" y="5070348"/>
            <a:ext cx="9144000" cy="7315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8" name="Slide Number Placeholder 1">
            <a:extLst>
              <a:ext uri="{FF2B5EF4-FFF2-40B4-BE49-F238E27FC236}">
                <a16:creationId xmlns:a16="http://schemas.microsoft.com/office/drawing/2014/main" id="{5E2C69AA-B9CD-974F-A121-DCA8EC1160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504" y="4731990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A2281A5-0AAD-5C43-9874-F8F3A9F5B29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MSIPCMContentMarking" descr="{&quot;HashCode&quot;:-1542678785,&quot;Placement&quot;:&quot;Footer&quot;,&quot;Top&quot;:382.997253,&quot;Left&quot;:0.0,&quot;SlideWidth&quot;:720,&quot;SlideHeight&quot;:405}"/>
          <p:cNvSpPr txBox="1"/>
          <p:nvPr userDrawn="1"/>
        </p:nvSpPr>
        <p:spPr>
          <a:xfrm>
            <a:off x="0" y="4864065"/>
            <a:ext cx="1804584" cy="27943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l">
              <a:spcBef>
                <a:spcPct val="0"/>
              </a:spcBef>
              <a:spcAft>
                <a:spcPct val="0"/>
              </a:spcAft>
            </a:pPr>
            <a:r>
              <a:rPr lang="en-CA" sz="11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Classification: Protected A</a:t>
            </a:r>
            <a:endParaRPr lang="en-CA" sz="11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4594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12" r:id="rId2"/>
    <p:sldLayoutId id="2147483747" r:id="rId3"/>
    <p:sldLayoutId id="2147483750" r:id="rId4"/>
    <p:sldLayoutId id="2147483745" r:id="rId5"/>
    <p:sldLayoutId id="2147483749" r:id="rId6"/>
    <p:sldLayoutId id="2147483751" r:id="rId7"/>
    <p:sldLayoutId id="2147483713" r:id="rId8"/>
    <p:sldLayoutId id="2147483715" r:id="rId9"/>
    <p:sldLayoutId id="2147483716" r:id="rId10"/>
    <p:sldLayoutId id="2147483752" r:id="rId11"/>
    <p:sldLayoutId id="2147483717" r:id="rId12"/>
    <p:sldLayoutId id="2147483753" r:id="rId13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6A737B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6A737B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6A737B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6A737B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rgbClr val="6A737B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rgbClr val="6A737B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rgbClr val="6A737B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rgbClr val="6A737B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en-CA" alt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  <a:endParaRPr lang="en-CA" altLang="en-US" dirty="0"/>
          </a:p>
        </p:txBody>
      </p:sp>
      <p:sp>
        <p:nvSpPr>
          <p:cNvPr id="8" name="Slide Number Placeholder 1">
            <a:extLst>
              <a:ext uri="{FF2B5EF4-FFF2-40B4-BE49-F238E27FC236}">
                <a16:creationId xmlns:a16="http://schemas.microsoft.com/office/drawing/2014/main" id="{FE7B64DD-F595-6A45-AC73-099B6C2C59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504" y="4731990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A2281A5-0AAD-5C43-9874-F8F3A9F5B29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MSIPCMContentMarking" descr="{&quot;HashCode&quot;:-1542678785,&quot;Placement&quot;:&quot;Footer&quot;,&quot;Top&quot;:382.997253,&quot;Left&quot;:0.0,&quot;SlideWidth&quot;:720,&quot;SlideHeight&quot;:405}"/>
          <p:cNvSpPr txBox="1"/>
          <p:nvPr userDrawn="1"/>
        </p:nvSpPr>
        <p:spPr>
          <a:xfrm>
            <a:off x="0" y="4864065"/>
            <a:ext cx="1804584" cy="27943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l">
              <a:spcBef>
                <a:spcPct val="0"/>
              </a:spcBef>
              <a:spcAft>
                <a:spcPct val="0"/>
              </a:spcAft>
            </a:pPr>
            <a:r>
              <a:rPr lang="en-CA" sz="11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Classification: Protected A</a:t>
            </a:r>
            <a:endParaRPr lang="en-CA" sz="11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99644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695" r:id="rId4"/>
    <p:sldLayoutId id="2147483748" r:id="rId5"/>
    <p:sldLayoutId id="2147483718" r:id="rId6"/>
    <p:sldLayoutId id="2147483772" r:id="rId7"/>
    <p:sldLayoutId id="2147483773" r:id="rId8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 b="0" kern="1200">
          <a:solidFill>
            <a:srgbClr val="36424A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6A737B"/>
          </a:solidFill>
          <a:latin typeface="Arial" charset="0"/>
          <a:cs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6A737B"/>
          </a:solidFill>
          <a:latin typeface="Arial" charset="0"/>
          <a:cs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6A737B"/>
          </a:solidFill>
          <a:latin typeface="Arial" charset="0"/>
          <a:cs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6A737B"/>
          </a:solidFill>
          <a:latin typeface="Arial" charset="0"/>
          <a:cs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6A737B"/>
          </a:solidFill>
          <a:latin typeface="Arial" charset="0"/>
          <a:cs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6A737B"/>
          </a:solidFill>
          <a:latin typeface="Arial" charset="0"/>
          <a:cs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6A737B"/>
          </a:solidFill>
          <a:latin typeface="Arial" charset="0"/>
          <a:cs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6A737B"/>
          </a:solidFill>
          <a:latin typeface="Arial" charset="0"/>
          <a:cs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rgbClr val="36424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rgbClr val="36424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800" kern="1200">
          <a:solidFill>
            <a:srgbClr val="36424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800" kern="1200">
          <a:solidFill>
            <a:srgbClr val="36424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800" kern="1200">
          <a:solidFill>
            <a:srgbClr val="36424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en-CA" altLang="en-US" dirty="0"/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  <a:endParaRPr lang="en-CA" altLang="en-US" dirty="0"/>
          </a:p>
        </p:txBody>
      </p:sp>
      <p:sp>
        <p:nvSpPr>
          <p:cNvPr id="2" name="Rectangle 1"/>
          <p:cNvSpPr/>
          <p:nvPr/>
        </p:nvSpPr>
        <p:spPr>
          <a:xfrm>
            <a:off x="0" y="5070348"/>
            <a:ext cx="9144000" cy="7315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8" name="Slide Number Placeholder 1">
            <a:extLst>
              <a:ext uri="{FF2B5EF4-FFF2-40B4-BE49-F238E27FC236}">
                <a16:creationId xmlns:a16="http://schemas.microsoft.com/office/drawing/2014/main" id="{5E2C69AA-B9CD-974F-A121-DCA8EC1160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504" y="4731990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A2281A5-0AAD-5C43-9874-F8F3A9F5B29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MSIPCMContentMarking" descr="{&quot;HashCode&quot;:-1542678785,&quot;Placement&quot;:&quot;Footer&quot;,&quot;Top&quot;:382.997253,&quot;Left&quot;:0.0,&quot;SlideWidth&quot;:720,&quot;SlideHeight&quot;:405}"/>
          <p:cNvSpPr txBox="1"/>
          <p:nvPr userDrawn="1"/>
        </p:nvSpPr>
        <p:spPr>
          <a:xfrm>
            <a:off x="0" y="4864065"/>
            <a:ext cx="1804584" cy="27943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l">
              <a:spcBef>
                <a:spcPct val="0"/>
              </a:spcBef>
              <a:spcAft>
                <a:spcPct val="0"/>
              </a:spcAft>
            </a:pPr>
            <a:r>
              <a:rPr lang="en-US" sz="11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Classification: Protected A</a:t>
            </a:r>
            <a:endParaRPr lang="en-US" sz="11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74008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  <p:sldLayoutId id="2147483766" r:id="rId8"/>
    <p:sldLayoutId id="2147483767" r:id="rId9"/>
    <p:sldLayoutId id="2147483768" r:id="rId10"/>
    <p:sldLayoutId id="2147483769" r:id="rId11"/>
    <p:sldLayoutId id="2147483770" r:id="rId12"/>
    <p:sldLayoutId id="2147483771" r:id="rId13"/>
    <p:sldLayoutId id="2147483774" r:id="rId14"/>
    <p:sldLayoutId id="2147483799" r:id="rId15"/>
    <p:sldLayoutId id="2147483777" r:id="rId16"/>
    <p:sldLayoutId id="2147483778" r:id="rId17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 b="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6A737B"/>
          </a:solidFill>
          <a:latin typeface="Arial" charset="0"/>
          <a:cs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6A737B"/>
          </a:solidFill>
          <a:latin typeface="Arial" charset="0"/>
          <a:cs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6A737B"/>
          </a:solidFill>
          <a:latin typeface="Arial" charset="0"/>
          <a:cs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6A737B"/>
          </a:solidFill>
          <a:latin typeface="Arial" charset="0"/>
          <a:cs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6A737B"/>
          </a:solidFill>
          <a:latin typeface="Arial" charset="0"/>
          <a:cs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6A737B"/>
          </a:solidFill>
          <a:latin typeface="Arial" charset="0"/>
          <a:cs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6A737B"/>
          </a:solidFill>
          <a:latin typeface="Arial" charset="0"/>
          <a:cs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6A737B"/>
          </a:solidFill>
          <a:latin typeface="Arial" charset="0"/>
          <a:cs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en-CA" alt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  <a:endParaRPr lang="en-CA" altLang="en-US" dirty="0"/>
          </a:p>
        </p:txBody>
      </p:sp>
      <p:sp>
        <p:nvSpPr>
          <p:cNvPr id="8" name="Slide Number Placeholder 1">
            <a:extLst>
              <a:ext uri="{FF2B5EF4-FFF2-40B4-BE49-F238E27FC236}">
                <a16:creationId xmlns:a16="http://schemas.microsoft.com/office/drawing/2014/main" id="{FE7B64DD-F595-6A45-AC73-099B6C2C59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504" y="4731990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A2281A5-0AAD-5C43-9874-F8F3A9F5B29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MSIPCMContentMarking" descr="{&quot;HashCode&quot;:-1542678785,&quot;Placement&quot;:&quot;Footer&quot;,&quot;Top&quot;:382.997253,&quot;Left&quot;:0.0,&quot;SlideWidth&quot;:720,&quot;SlideHeight&quot;:405}"/>
          <p:cNvSpPr txBox="1"/>
          <p:nvPr userDrawn="1"/>
        </p:nvSpPr>
        <p:spPr>
          <a:xfrm>
            <a:off x="0" y="4864065"/>
            <a:ext cx="1804584" cy="27943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l">
              <a:spcBef>
                <a:spcPct val="0"/>
              </a:spcBef>
              <a:spcAft>
                <a:spcPct val="0"/>
              </a:spcAft>
            </a:pPr>
            <a:r>
              <a:rPr lang="en-US" sz="11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Classification: Protected A</a:t>
            </a:r>
            <a:endParaRPr lang="en-US" sz="11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24655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 b="0" kern="1200">
          <a:solidFill>
            <a:srgbClr val="36424A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6A737B"/>
          </a:solidFill>
          <a:latin typeface="Arial" charset="0"/>
          <a:cs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6A737B"/>
          </a:solidFill>
          <a:latin typeface="Arial" charset="0"/>
          <a:cs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6A737B"/>
          </a:solidFill>
          <a:latin typeface="Arial" charset="0"/>
          <a:cs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6A737B"/>
          </a:solidFill>
          <a:latin typeface="Arial" charset="0"/>
          <a:cs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6A737B"/>
          </a:solidFill>
          <a:latin typeface="Arial" charset="0"/>
          <a:cs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6A737B"/>
          </a:solidFill>
          <a:latin typeface="Arial" charset="0"/>
          <a:cs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6A737B"/>
          </a:solidFill>
          <a:latin typeface="Arial" charset="0"/>
          <a:cs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6A737B"/>
          </a:solidFill>
          <a:latin typeface="Arial" charset="0"/>
          <a:cs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rgbClr val="36424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rgbClr val="36424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800" kern="1200">
          <a:solidFill>
            <a:srgbClr val="36424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800" kern="1200">
          <a:solidFill>
            <a:srgbClr val="36424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800" kern="1200">
          <a:solidFill>
            <a:srgbClr val="36424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en-CA" altLang="en-US" dirty="0"/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  <a:endParaRPr lang="en-CA" altLang="en-US" dirty="0"/>
          </a:p>
        </p:txBody>
      </p:sp>
      <p:sp>
        <p:nvSpPr>
          <p:cNvPr id="2" name="Rectangle 1"/>
          <p:cNvSpPr/>
          <p:nvPr/>
        </p:nvSpPr>
        <p:spPr>
          <a:xfrm>
            <a:off x="0" y="5070348"/>
            <a:ext cx="9144000" cy="7315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8" name="Slide Number Placeholder 1">
            <a:extLst>
              <a:ext uri="{FF2B5EF4-FFF2-40B4-BE49-F238E27FC236}">
                <a16:creationId xmlns:a16="http://schemas.microsoft.com/office/drawing/2014/main" id="{5E2C69AA-B9CD-974F-A121-DCA8EC1160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504" y="4731990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A2281A5-0AAD-5C43-9874-F8F3A9F5B29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MSIPCMContentMarking" descr="{&quot;HashCode&quot;:-1542678785,&quot;Placement&quot;:&quot;Footer&quot;,&quot;Top&quot;:382.997253,&quot;Left&quot;:0.0,&quot;SlideWidth&quot;:720,&quot;SlideHeight&quot;:405}"/>
          <p:cNvSpPr txBox="1"/>
          <p:nvPr userDrawn="1"/>
        </p:nvSpPr>
        <p:spPr>
          <a:xfrm>
            <a:off x="0" y="4864065"/>
            <a:ext cx="1804584" cy="27943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l">
              <a:spcBef>
                <a:spcPct val="0"/>
              </a:spcBef>
              <a:spcAft>
                <a:spcPct val="0"/>
              </a:spcAft>
            </a:pPr>
            <a:r>
              <a:rPr lang="en-US" sz="11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Classification: Protected A</a:t>
            </a:r>
            <a:endParaRPr lang="en-US" sz="11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97725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  <p:sldLayoutId id="2147483798" r:id="rId12"/>
    <p:sldLayoutId id="2147483800" r:id="rId13"/>
    <p:sldLayoutId id="2147483801" r:id="rId14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 b="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6A737B"/>
          </a:solidFill>
          <a:latin typeface="Arial" charset="0"/>
          <a:cs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6A737B"/>
          </a:solidFill>
          <a:latin typeface="Arial" charset="0"/>
          <a:cs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6A737B"/>
          </a:solidFill>
          <a:latin typeface="Arial" charset="0"/>
          <a:cs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6A737B"/>
          </a:solidFill>
          <a:latin typeface="Arial" charset="0"/>
          <a:cs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6A737B"/>
          </a:solidFill>
          <a:latin typeface="Arial" charset="0"/>
          <a:cs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6A737B"/>
          </a:solidFill>
          <a:latin typeface="Arial" charset="0"/>
          <a:cs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6A737B"/>
          </a:solidFill>
          <a:latin typeface="Arial" charset="0"/>
          <a:cs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6A737B"/>
          </a:solidFill>
          <a:latin typeface="Arial" charset="0"/>
          <a:cs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en-CA" alt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  <a:endParaRPr lang="en-CA" altLang="en-US" dirty="0"/>
          </a:p>
        </p:txBody>
      </p:sp>
      <p:sp>
        <p:nvSpPr>
          <p:cNvPr id="8" name="Slide Number Placeholder 1">
            <a:extLst>
              <a:ext uri="{FF2B5EF4-FFF2-40B4-BE49-F238E27FC236}">
                <a16:creationId xmlns:a16="http://schemas.microsoft.com/office/drawing/2014/main" id="{FE7B64DD-F595-6A45-AC73-099B6C2C59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504" y="4731990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A2281A5-0AAD-5C43-9874-F8F3A9F5B29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MSIPCMContentMarking" descr="{&quot;HashCode&quot;:-1542678785,&quot;Placement&quot;:&quot;Footer&quot;,&quot;Top&quot;:382.997253,&quot;Left&quot;:0.0,&quot;SlideWidth&quot;:720,&quot;SlideHeight&quot;:405}"/>
          <p:cNvSpPr txBox="1"/>
          <p:nvPr userDrawn="1"/>
        </p:nvSpPr>
        <p:spPr>
          <a:xfrm>
            <a:off x="0" y="4864065"/>
            <a:ext cx="1804584" cy="27943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l">
              <a:spcBef>
                <a:spcPct val="0"/>
              </a:spcBef>
              <a:spcAft>
                <a:spcPct val="0"/>
              </a:spcAft>
            </a:pPr>
            <a:r>
              <a:rPr lang="en-US" sz="11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Classification: Protected A</a:t>
            </a:r>
            <a:endParaRPr lang="en-US" sz="11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96531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3" r:id="rId1"/>
    <p:sldLayoutId id="2147483804" r:id="rId2"/>
    <p:sldLayoutId id="2147483805" r:id="rId3"/>
    <p:sldLayoutId id="2147483806" r:id="rId4"/>
    <p:sldLayoutId id="2147483807" r:id="rId5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 b="0" kern="1200">
          <a:solidFill>
            <a:srgbClr val="36424A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6A737B"/>
          </a:solidFill>
          <a:latin typeface="Arial" charset="0"/>
          <a:cs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6A737B"/>
          </a:solidFill>
          <a:latin typeface="Arial" charset="0"/>
          <a:cs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6A737B"/>
          </a:solidFill>
          <a:latin typeface="Arial" charset="0"/>
          <a:cs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6A737B"/>
          </a:solidFill>
          <a:latin typeface="Arial" charset="0"/>
          <a:cs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6A737B"/>
          </a:solidFill>
          <a:latin typeface="Arial" charset="0"/>
          <a:cs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6A737B"/>
          </a:solidFill>
          <a:latin typeface="Arial" charset="0"/>
          <a:cs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6A737B"/>
          </a:solidFill>
          <a:latin typeface="Arial" charset="0"/>
          <a:cs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6A737B"/>
          </a:solidFill>
          <a:latin typeface="Arial" charset="0"/>
          <a:cs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rgbClr val="36424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rgbClr val="36424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800" kern="1200">
          <a:solidFill>
            <a:srgbClr val="36424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800" kern="1200">
          <a:solidFill>
            <a:srgbClr val="36424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800" kern="1200">
          <a:solidFill>
            <a:srgbClr val="36424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en-CA" altLang="en-US" dirty="0"/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  <a:endParaRPr lang="en-CA" altLang="en-US" dirty="0"/>
          </a:p>
        </p:txBody>
      </p:sp>
      <p:sp>
        <p:nvSpPr>
          <p:cNvPr id="2" name="Rectangle 1"/>
          <p:cNvSpPr/>
          <p:nvPr/>
        </p:nvSpPr>
        <p:spPr>
          <a:xfrm>
            <a:off x="0" y="5070348"/>
            <a:ext cx="9144000" cy="7315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8" name="Slide Number Placeholder 1">
            <a:extLst>
              <a:ext uri="{FF2B5EF4-FFF2-40B4-BE49-F238E27FC236}">
                <a16:creationId xmlns:a16="http://schemas.microsoft.com/office/drawing/2014/main" id="{5E2C69AA-B9CD-974F-A121-DCA8EC1160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504" y="4731990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A2281A5-0AAD-5C43-9874-F8F3A9F5B29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MSIPCMContentMarking" descr="{&quot;HashCode&quot;:-1542678785,&quot;Placement&quot;:&quot;Footer&quot;,&quot;Top&quot;:382.997253,&quot;Left&quot;:0.0,&quot;SlideWidth&quot;:720,&quot;SlideHeight&quot;:405}"/>
          <p:cNvSpPr txBox="1"/>
          <p:nvPr userDrawn="1"/>
        </p:nvSpPr>
        <p:spPr>
          <a:xfrm>
            <a:off x="0" y="4864065"/>
            <a:ext cx="1804584" cy="27943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l">
              <a:spcBef>
                <a:spcPct val="0"/>
              </a:spcBef>
              <a:spcAft>
                <a:spcPct val="0"/>
              </a:spcAft>
            </a:pPr>
            <a:r>
              <a:rPr lang="en-US" sz="11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Classification: Protected A</a:t>
            </a:r>
            <a:endParaRPr lang="en-US" sz="11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52644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9" r:id="rId1"/>
    <p:sldLayoutId id="2147483810" r:id="rId2"/>
    <p:sldLayoutId id="2147483811" r:id="rId3"/>
    <p:sldLayoutId id="2147483812" r:id="rId4"/>
    <p:sldLayoutId id="2147483813" r:id="rId5"/>
    <p:sldLayoutId id="2147483814" r:id="rId6"/>
    <p:sldLayoutId id="2147483815" r:id="rId7"/>
    <p:sldLayoutId id="2147483816" r:id="rId8"/>
    <p:sldLayoutId id="2147483817" r:id="rId9"/>
    <p:sldLayoutId id="2147483818" r:id="rId10"/>
    <p:sldLayoutId id="2147483819" r:id="rId11"/>
    <p:sldLayoutId id="2147483820" r:id="rId12"/>
    <p:sldLayoutId id="2147483821" r:id="rId13"/>
    <p:sldLayoutId id="2147483822" r:id="rId14"/>
    <p:sldLayoutId id="2147483823" r:id="rId15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 b="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6A737B"/>
          </a:solidFill>
          <a:latin typeface="Arial" charset="0"/>
          <a:cs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6A737B"/>
          </a:solidFill>
          <a:latin typeface="Arial" charset="0"/>
          <a:cs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6A737B"/>
          </a:solidFill>
          <a:latin typeface="Arial" charset="0"/>
          <a:cs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6A737B"/>
          </a:solidFill>
          <a:latin typeface="Arial" charset="0"/>
          <a:cs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6A737B"/>
          </a:solidFill>
          <a:latin typeface="Arial" charset="0"/>
          <a:cs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6A737B"/>
          </a:solidFill>
          <a:latin typeface="Arial" charset="0"/>
          <a:cs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6A737B"/>
          </a:solidFill>
          <a:latin typeface="Arial" charset="0"/>
          <a:cs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6A737B"/>
          </a:solidFill>
          <a:latin typeface="Arial" charset="0"/>
          <a:cs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5.xml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0.xml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0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0.xml"/><Relationship Id="rId5" Type="http://schemas.openxmlformats.org/officeDocument/2006/relationships/image" Target="../media/image25.png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31.pn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38.jpeg"/><Relationship Id="rId5" Type="http://schemas.openxmlformats.org/officeDocument/2006/relationships/image" Target="../media/image37.jpg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0.xml"/><Relationship Id="rId4" Type="http://schemas.openxmlformats.org/officeDocument/2006/relationships/image" Target="../media/image4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0.xml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0.xml"/><Relationship Id="rId4" Type="http://schemas.openxmlformats.org/officeDocument/2006/relationships/image" Target="../media/image4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7.xml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0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0.xml"/><Relationship Id="rId4" Type="http://schemas.openxmlformats.org/officeDocument/2006/relationships/image" Target="../media/image5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0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6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0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7.xml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0.xml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0.xml"/><Relationship Id="rId5" Type="http://schemas.openxmlformats.org/officeDocument/2006/relationships/image" Target="../media/image15.png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92" t="16501" r="258" b="21104"/>
          <a:stretch/>
        </p:blipFill>
        <p:spPr>
          <a:xfrm>
            <a:off x="0" y="-20537"/>
            <a:ext cx="9144000" cy="5092722"/>
          </a:xfrm>
        </p:spPr>
      </p:pic>
      <p:sp>
        <p:nvSpPr>
          <p:cNvPr id="2" name="Rectangle 1"/>
          <p:cNvSpPr/>
          <p:nvPr/>
        </p:nvSpPr>
        <p:spPr>
          <a:xfrm>
            <a:off x="0" y="-20539"/>
            <a:ext cx="9144000" cy="5092724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1372EB-B6A9-4D4B-96F8-241CF92E38A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83446" y="3186286"/>
            <a:ext cx="8355754" cy="825624"/>
          </a:xfrm>
        </p:spPr>
        <p:txBody>
          <a:bodyPr>
            <a:normAutofit/>
          </a:bodyPr>
          <a:lstStyle/>
          <a:p>
            <a:r>
              <a:rPr lang="en-US" sz="1800" dirty="0" smtClean="0">
                <a:solidFill>
                  <a:schemeClr val="tx1"/>
                </a:solidFill>
              </a:rPr>
              <a:t>Alberta Invasive Species Council 2023</a:t>
            </a:r>
          </a:p>
          <a:p>
            <a:r>
              <a:rPr lang="en-US" sz="1800" dirty="0" smtClean="0">
                <a:solidFill>
                  <a:schemeClr val="tx1"/>
                </a:solidFill>
              </a:rPr>
              <a:t>Mike Undershultz, Forest Health &amp; Adaptation</a:t>
            </a:r>
          </a:p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52DDAFD-697B-5242-AFC3-A572083D54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2008" y="776545"/>
            <a:ext cx="6332240" cy="1507173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Climate Change &amp; Forest Health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0A11228-F62B-D948-81AB-FA9B819C9914}"/>
              </a:ext>
            </a:extLst>
          </p:cNvPr>
          <p:cNvSpPr/>
          <p:nvPr/>
        </p:nvSpPr>
        <p:spPr>
          <a:xfrm>
            <a:off x="555453" y="2499742"/>
            <a:ext cx="1496267" cy="66422"/>
          </a:xfrm>
          <a:prstGeom prst="rect">
            <a:avLst/>
          </a:prstGeom>
          <a:solidFill>
            <a:srgbClr val="FF7900"/>
          </a:solidFill>
          <a:ln>
            <a:solidFill>
              <a:srgbClr val="FF7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F1AB6D5-4A38-0440-B46E-01031DB0CEF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4650740"/>
            <a:ext cx="1143000" cy="32131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4443958"/>
            <a:ext cx="461101" cy="584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89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69887" y="4920559"/>
            <a:ext cx="1512168" cy="13439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6" name="Rectangle 5"/>
          <p:cNvSpPr/>
          <p:nvPr/>
        </p:nvSpPr>
        <p:spPr>
          <a:xfrm>
            <a:off x="6586245" y="4513791"/>
            <a:ext cx="2376264" cy="4669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pic>
        <p:nvPicPr>
          <p:cNvPr id="10" name="Content Placeholder 3" descr="image0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42330">
            <a:off x="-409553" y="-278837"/>
            <a:ext cx="7514735" cy="4982145"/>
          </a:xfrm>
          <a:prstGeom prst="rect">
            <a:avLst/>
          </a:prstGeom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" descr="F:\FH_Backup\Forest_Health\FH_14\MPB\MPB8207\DSC0329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13335">
            <a:off x="6164350" y="268837"/>
            <a:ext cx="3482286" cy="464304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7654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31BEA0A-0435-114C-BCD7-79DF357B3C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Spongy moth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69887" y="4920559"/>
            <a:ext cx="1512168" cy="13439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6" name="Rectangle 5"/>
          <p:cNvSpPr/>
          <p:nvPr/>
        </p:nvSpPr>
        <p:spPr>
          <a:xfrm>
            <a:off x="6588224" y="4587974"/>
            <a:ext cx="2376264" cy="4669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403" y="1111405"/>
            <a:ext cx="6588224" cy="22992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2755660"/>
            <a:ext cx="6588224" cy="22992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11485" y="-21378"/>
            <a:ext cx="2432515" cy="2347163"/>
          </a:xfrm>
          <a:prstGeom prst="rect">
            <a:avLst/>
          </a:prstGeom>
        </p:spPr>
      </p:pic>
      <p:sp>
        <p:nvSpPr>
          <p:cNvPr id="14" name="Down Arrow 13"/>
          <p:cNvSpPr/>
          <p:nvPr/>
        </p:nvSpPr>
        <p:spPr>
          <a:xfrm rot="12610671">
            <a:off x="7383628" y="123505"/>
            <a:ext cx="457200" cy="1584791"/>
          </a:xfrm>
          <a:prstGeom prst="downArrow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6989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31BEA0A-0435-114C-BCD7-79DF357B3C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Spruce budworm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69887" y="4920559"/>
            <a:ext cx="1512168" cy="13439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6" name="Rectangle 5"/>
          <p:cNvSpPr/>
          <p:nvPr/>
        </p:nvSpPr>
        <p:spPr>
          <a:xfrm>
            <a:off x="6588224" y="4587974"/>
            <a:ext cx="2376264" cy="4669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pic>
        <p:nvPicPr>
          <p:cNvPr id="11" name="Picture 3" descr="S:\SRD\LFD Forest Health\GIS\MAPS\2010\Reports\Annual_Report\Figure3_sbw_2010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212" y="1114876"/>
            <a:ext cx="4592032" cy="297195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S:\SRD\LFD Forest Health\GIS\MAPS\2011\Reports\Annual_Report\Figure8_sbw_201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2484" y="1948941"/>
            <a:ext cx="4591479" cy="297161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11485" y="-21378"/>
            <a:ext cx="2432515" cy="2347163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168153" y="4076367"/>
            <a:ext cx="29717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u="sng" dirty="0" smtClean="0"/>
              <a:t>SBW Defoliated Area</a:t>
            </a:r>
          </a:p>
          <a:p>
            <a:r>
              <a:rPr lang="en-US" sz="2000" dirty="0" smtClean="0"/>
              <a:t>2010 – 269,367 ha</a:t>
            </a:r>
          </a:p>
          <a:p>
            <a:r>
              <a:rPr lang="en-US" sz="2000" dirty="0" smtClean="0"/>
              <a:t>2011 – 35,403 ha</a:t>
            </a:r>
            <a:endParaRPr lang="en-CA" sz="2000" dirty="0"/>
          </a:p>
        </p:txBody>
      </p:sp>
      <p:sp>
        <p:nvSpPr>
          <p:cNvPr id="18" name="Down Arrow 17"/>
          <p:cNvSpPr/>
          <p:nvPr/>
        </p:nvSpPr>
        <p:spPr>
          <a:xfrm rot="12610671">
            <a:off x="7383628" y="123505"/>
            <a:ext cx="457200" cy="1584791"/>
          </a:xfrm>
          <a:prstGeom prst="downArrow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360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31BEA0A-0435-114C-BCD7-79DF357B3C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Spruce beetle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69887" y="4920559"/>
            <a:ext cx="1512168" cy="13439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6" name="Rectangle 5"/>
          <p:cNvSpPr/>
          <p:nvPr/>
        </p:nvSpPr>
        <p:spPr>
          <a:xfrm>
            <a:off x="6588224" y="4587974"/>
            <a:ext cx="2376264" cy="4669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pic>
        <p:nvPicPr>
          <p:cNvPr id="11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80" t="3804" b="36660"/>
          <a:stretch/>
        </p:blipFill>
        <p:spPr>
          <a:xfrm>
            <a:off x="306723" y="1236593"/>
            <a:ext cx="6183463" cy="361677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 t="5217" r="18182" b="6904"/>
          <a:stretch/>
        </p:blipFill>
        <p:spPr>
          <a:xfrm>
            <a:off x="98092" y="3162448"/>
            <a:ext cx="1573540" cy="182530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37" t="51636" r="25167"/>
          <a:stretch/>
        </p:blipFill>
        <p:spPr>
          <a:xfrm>
            <a:off x="6718997" y="2212961"/>
            <a:ext cx="2428004" cy="277479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04519" y="-31315"/>
            <a:ext cx="2438611" cy="2347163"/>
          </a:xfrm>
          <a:prstGeom prst="rect">
            <a:avLst/>
          </a:prstGeom>
        </p:spPr>
      </p:pic>
      <p:sp>
        <p:nvSpPr>
          <p:cNvPr id="20" name="Down Arrow 19"/>
          <p:cNvSpPr/>
          <p:nvPr/>
        </p:nvSpPr>
        <p:spPr>
          <a:xfrm rot="16200000">
            <a:off x="7771319" y="709713"/>
            <a:ext cx="457200" cy="1828800"/>
          </a:xfrm>
          <a:prstGeom prst="downArrow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Down Arrow 11"/>
          <p:cNvSpPr/>
          <p:nvPr/>
        </p:nvSpPr>
        <p:spPr>
          <a:xfrm rot="8967611">
            <a:off x="8035990" y="148761"/>
            <a:ext cx="457200" cy="1342163"/>
          </a:xfrm>
          <a:prstGeom prst="downArrow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9759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31BEA0A-0435-114C-BCD7-79DF357B3C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Minor pests behaving badly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69887" y="4920559"/>
            <a:ext cx="1512168" cy="13439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24" name="Rectangle 23"/>
          <p:cNvSpPr/>
          <p:nvPr/>
        </p:nvSpPr>
        <p:spPr>
          <a:xfrm>
            <a:off x="6588224" y="4587974"/>
            <a:ext cx="2376264" cy="4669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4519" y="-31315"/>
            <a:ext cx="2438611" cy="2347163"/>
          </a:xfrm>
          <a:prstGeom prst="rect">
            <a:avLst/>
          </a:prstGeom>
        </p:spPr>
      </p:pic>
      <p:sp>
        <p:nvSpPr>
          <p:cNvPr id="20" name="Down Arrow 19"/>
          <p:cNvSpPr/>
          <p:nvPr/>
        </p:nvSpPr>
        <p:spPr>
          <a:xfrm rot="16200000">
            <a:off x="7737636" y="745964"/>
            <a:ext cx="457200" cy="1708472"/>
          </a:xfrm>
          <a:prstGeom prst="downArrow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Down Arrow 20"/>
          <p:cNvSpPr/>
          <p:nvPr/>
        </p:nvSpPr>
        <p:spPr>
          <a:xfrm rot="12647147">
            <a:off x="7355592" y="134039"/>
            <a:ext cx="457200" cy="1647790"/>
          </a:xfrm>
          <a:prstGeom prst="downArrow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5" name="Picture 2" descr="F:\FH_Backup\Forest_Health\FH_14\SLR Camera\DSC_061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1069" y="1140290"/>
            <a:ext cx="4176464" cy="2774158"/>
          </a:xfrm>
          <a:prstGeom prst="rect">
            <a:avLst/>
          </a:prstGeom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F:\FH_Backup\Forest_Health\FH_14\SLR Camera\DSC_0541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36" r="12697"/>
          <a:stretch/>
        </p:blipFill>
        <p:spPr bwMode="auto">
          <a:xfrm>
            <a:off x="5580112" y="2502326"/>
            <a:ext cx="2798570" cy="2437381"/>
          </a:xfrm>
          <a:prstGeom prst="rect">
            <a:avLst/>
          </a:prstGeom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F:\FH_Backup\Forest_Health\FH_03\Aspen_defol_03\Alpac Prestntation\Ips_gallery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887" y="1498332"/>
            <a:ext cx="2961953" cy="2369562"/>
          </a:xfrm>
          <a:prstGeom prst="rect">
            <a:avLst/>
          </a:prstGeom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" descr="S:\SRD\LFD Forest Health\Photos &amp; Videos\Diseases\Dothistroma\Work of Tom\DSC_043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5007" y="3176805"/>
            <a:ext cx="2625320" cy="1743754"/>
          </a:xfrm>
          <a:prstGeom prst="rect">
            <a:avLst/>
          </a:prstGeom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6380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31BEA0A-0435-114C-BCD7-79DF357B3C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Combined impacts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69887" y="4920559"/>
            <a:ext cx="1512168" cy="13439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24" name="Rectangle 23"/>
          <p:cNvSpPr/>
          <p:nvPr/>
        </p:nvSpPr>
        <p:spPr>
          <a:xfrm>
            <a:off x="6588224" y="4587974"/>
            <a:ext cx="2376264" cy="4669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16" name="Right Brace 15"/>
          <p:cNvSpPr/>
          <p:nvPr/>
        </p:nvSpPr>
        <p:spPr>
          <a:xfrm>
            <a:off x="2860137" y="1371600"/>
            <a:ext cx="609600" cy="3352800"/>
          </a:xfrm>
          <a:prstGeom prst="rightBrace">
            <a:avLst>
              <a:gd name="adj1" fmla="val 8333"/>
              <a:gd name="adj2" fmla="val 49435"/>
            </a:avLst>
          </a:prstGeom>
          <a:ln w="28575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5356" y="1299062"/>
            <a:ext cx="5379476" cy="358631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4519" y="-31315"/>
            <a:ext cx="2438611" cy="2347163"/>
          </a:xfrm>
          <a:prstGeom prst="rect">
            <a:avLst/>
          </a:prstGeom>
        </p:spPr>
      </p:pic>
      <p:sp>
        <p:nvSpPr>
          <p:cNvPr id="20" name="Down Arrow 19"/>
          <p:cNvSpPr/>
          <p:nvPr/>
        </p:nvSpPr>
        <p:spPr>
          <a:xfrm rot="16200000">
            <a:off x="7594600" y="889000"/>
            <a:ext cx="457200" cy="1422400"/>
          </a:xfrm>
          <a:prstGeom prst="downArrow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Down Arrow 20"/>
          <p:cNvSpPr/>
          <p:nvPr/>
        </p:nvSpPr>
        <p:spPr>
          <a:xfrm rot="19802558">
            <a:off x="8079326" y="170790"/>
            <a:ext cx="457200" cy="1433546"/>
          </a:xfrm>
          <a:prstGeom prst="downArrow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85"/>
          <a:stretch/>
        </p:blipFill>
        <p:spPr>
          <a:xfrm>
            <a:off x="382929" y="3081352"/>
            <a:ext cx="2604895" cy="183156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929" y="1127681"/>
            <a:ext cx="2604895" cy="195367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6" name="5-Point Star 25"/>
          <p:cNvSpPr/>
          <p:nvPr/>
        </p:nvSpPr>
        <p:spPr>
          <a:xfrm>
            <a:off x="8610600" y="1447800"/>
            <a:ext cx="304800" cy="304800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9962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31BEA0A-0435-114C-BCD7-79DF357B3C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Climate Impacts on the Productivity and Health of Aspen (</a:t>
            </a:r>
            <a:r>
              <a:rPr lang="en-US" dirty="0" smtClean="0"/>
              <a:t>CIPHA)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69887" y="4920559"/>
            <a:ext cx="1512168" cy="13439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6" name="Rectangle 5"/>
          <p:cNvSpPr/>
          <p:nvPr/>
        </p:nvSpPr>
        <p:spPr>
          <a:xfrm>
            <a:off x="6588224" y="4587974"/>
            <a:ext cx="2376264" cy="4669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6314" y="1151484"/>
            <a:ext cx="5030142" cy="377260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Content Placeholder 3" descr="Prairie CIPHA study areas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798"/>
          <a:stretch/>
        </p:blipFill>
        <p:spPr bwMode="auto">
          <a:xfrm>
            <a:off x="489670" y="1151484"/>
            <a:ext cx="4137351" cy="376907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780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69887" y="4920559"/>
            <a:ext cx="1512168" cy="13439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6" name="Rectangle 5"/>
          <p:cNvSpPr/>
          <p:nvPr/>
        </p:nvSpPr>
        <p:spPr>
          <a:xfrm>
            <a:off x="6588224" y="4587974"/>
            <a:ext cx="2376264" cy="4669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2" name="Rectangle 1"/>
          <p:cNvSpPr/>
          <p:nvPr/>
        </p:nvSpPr>
        <p:spPr>
          <a:xfrm>
            <a:off x="323528" y="843558"/>
            <a:ext cx="8424936" cy="360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2"/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5576" y="78926"/>
            <a:ext cx="7632848" cy="4869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8860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23528" y="699542"/>
            <a:ext cx="8640960" cy="720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69887" y="4920559"/>
            <a:ext cx="1512168" cy="13439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6" name="Rectangle 5"/>
          <p:cNvSpPr/>
          <p:nvPr/>
        </p:nvSpPr>
        <p:spPr>
          <a:xfrm>
            <a:off x="6588224" y="4587974"/>
            <a:ext cx="2376264" cy="4669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pic>
        <p:nvPicPr>
          <p:cNvPr id="7" name="Picture 3"/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23728" y="2427734"/>
            <a:ext cx="4274899" cy="259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65295" y="51470"/>
            <a:ext cx="4435208" cy="2376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74382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_LOCALdata\Temp\NAIT CC Prezy\Pams\RIMG000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2253" t="9440" r="-1080" b="15157"/>
          <a:stretch/>
        </p:blipFill>
        <p:spPr bwMode="auto">
          <a:xfrm>
            <a:off x="-2988840" y="-12551"/>
            <a:ext cx="12241360" cy="5176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999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69887" y="4876006"/>
            <a:ext cx="1512168" cy="1627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6" name="Rectangle 5"/>
          <p:cNvSpPr/>
          <p:nvPr/>
        </p:nvSpPr>
        <p:spPr>
          <a:xfrm>
            <a:off x="6588224" y="4562671"/>
            <a:ext cx="2376264" cy="4669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2" name="Rectangle 1"/>
          <p:cNvSpPr/>
          <p:nvPr/>
        </p:nvSpPr>
        <p:spPr>
          <a:xfrm>
            <a:off x="3059832" y="915566"/>
            <a:ext cx="539552" cy="288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5696" y="112753"/>
            <a:ext cx="5373356" cy="4844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193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_LOCALdata\Temp\NAIT CC Prezy\Devins\DSC_029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623" b="28477"/>
          <a:stretch/>
        </p:blipFill>
        <p:spPr bwMode="auto">
          <a:xfrm>
            <a:off x="1" y="-10666"/>
            <a:ext cx="9180512" cy="5154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9287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37061FF-74AE-E34D-A4BE-C6A553A80B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1203101"/>
            <a:ext cx="6118248" cy="2859527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latin typeface="+mn-lt"/>
              </a:rPr>
              <a:t>Summary of methods:</a:t>
            </a:r>
          </a:p>
          <a:p>
            <a:r>
              <a:rPr lang="en-US" sz="2000" dirty="0" smtClean="0">
                <a:latin typeface="+mn-lt"/>
              </a:rPr>
              <a:t>Increment </a:t>
            </a:r>
            <a:r>
              <a:rPr lang="en-US" sz="2000" dirty="0">
                <a:latin typeface="+mn-lt"/>
              </a:rPr>
              <a:t>cores collected from 75 pure white stands in AB and western SK (total of 400 trees)</a:t>
            </a:r>
          </a:p>
          <a:p>
            <a:r>
              <a:rPr lang="en-US" sz="2000" dirty="0">
                <a:latin typeface="+mn-lt"/>
              </a:rPr>
              <a:t>Ring width measurements were used to reconstruct annual DBH and subsequently biomass</a:t>
            </a:r>
          </a:p>
          <a:p>
            <a:r>
              <a:rPr lang="en-US" sz="2000" dirty="0">
                <a:latin typeface="+mn-lt"/>
              </a:rPr>
              <a:t>Examined relationship between decadal growth decline and climatic drying (1990s to 2000s)</a:t>
            </a:r>
          </a:p>
          <a:p>
            <a:r>
              <a:rPr lang="en-US" sz="2000" dirty="0">
                <a:latin typeface="+mn-lt"/>
              </a:rPr>
              <a:t>Compared drought responses of younger (&lt;100 year) versus older (&gt;100 year) stands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31BEA0A-0435-114C-BCD7-79DF357B3C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White spruce tree ring study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69887" y="4920559"/>
            <a:ext cx="1512168" cy="13439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6" name="Rectangle 5"/>
          <p:cNvSpPr/>
          <p:nvPr/>
        </p:nvSpPr>
        <p:spPr>
          <a:xfrm>
            <a:off x="6588224" y="4587974"/>
            <a:ext cx="2376264" cy="4669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grpSp>
        <p:nvGrpSpPr>
          <p:cNvPr id="7" name="Group 6"/>
          <p:cNvGrpSpPr/>
          <p:nvPr/>
        </p:nvGrpSpPr>
        <p:grpSpPr>
          <a:xfrm>
            <a:off x="6430010" y="1832102"/>
            <a:ext cx="2534478" cy="2199272"/>
            <a:chOff x="1295400" y="3381437"/>
            <a:chExt cx="3379304" cy="2932363"/>
          </a:xfrm>
        </p:grpSpPr>
        <p:grpSp>
          <p:nvGrpSpPr>
            <p:cNvPr id="8" name="Group 7"/>
            <p:cNvGrpSpPr/>
            <p:nvPr/>
          </p:nvGrpSpPr>
          <p:grpSpPr>
            <a:xfrm>
              <a:off x="1295400" y="3381437"/>
              <a:ext cx="3379304" cy="2932363"/>
              <a:chOff x="2895600" y="2590800"/>
              <a:chExt cx="3379304" cy="2932363"/>
            </a:xfrm>
          </p:grpSpPr>
          <p:pic>
            <p:nvPicPr>
              <p:cNvPr id="10" name="Picture 9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895600" y="2590800"/>
                <a:ext cx="3379304" cy="2932363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sp>
            <p:nvSpPr>
              <p:cNvPr id="11" name="Rectangle 10"/>
              <p:cNvSpPr/>
              <p:nvPr/>
            </p:nvSpPr>
            <p:spPr>
              <a:xfrm>
                <a:off x="3429000" y="2736211"/>
                <a:ext cx="1447800" cy="1988190"/>
              </a:xfrm>
              <a:prstGeom prst="rect">
                <a:avLst/>
              </a:prstGeom>
              <a:solidFill>
                <a:schemeClr val="accent1">
                  <a:alpha val="72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" name="Rectangle 11"/>
              <p:cNvSpPr/>
              <p:nvPr/>
            </p:nvSpPr>
            <p:spPr>
              <a:xfrm>
                <a:off x="5714999" y="2736211"/>
                <a:ext cx="304799" cy="1988190"/>
              </a:xfrm>
              <a:prstGeom prst="rect">
                <a:avLst/>
              </a:prstGeom>
              <a:solidFill>
                <a:schemeClr val="accent1">
                  <a:alpha val="72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13" name="Straight Connector 12"/>
              <p:cNvCxnSpPr/>
              <p:nvPr/>
            </p:nvCxnSpPr>
            <p:spPr>
              <a:xfrm>
                <a:off x="5295899" y="2743200"/>
                <a:ext cx="0" cy="198120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" name="Rectangle 8"/>
            <p:cNvSpPr/>
            <p:nvPr/>
          </p:nvSpPr>
          <p:spPr>
            <a:xfrm>
              <a:off x="3287770" y="3533837"/>
              <a:ext cx="838199" cy="198819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999313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31BEA0A-0435-114C-BCD7-79DF357B3C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White spruce tree ring study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69887" y="4920559"/>
            <a:ext cx="1512168" cy="13439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6" name="Rectangle 5"/>
          <p:cNvSpPr/>
          <p:nvPr/>
        </p:nvSpPr>
        <p:spPr>
          <a:xfrm>
            <a:off x="6588224" y="4587974"/>
            <a:ext cx="2376264" cy="4669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744" y="1071101"/>
            <a:ext cx="3416176" cy="3983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4355976" y="1264153"/>
            <a:ext cx="4330824" cy="969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1200" b="1" i="1" dirty="0">
                <a:latin typeface="Arial" panose="020B0604020202020204" pitchFamily="34" charset="0"/>
                <a:cs typeface="Arial" panose="020B0604020202020204" pitchFamily="34" charset="0"/>
              </a:rPr>
              <a:t>Recent climatic drying leads to age-independent </a:t>
            </a:r>
            <a:r>
              <a:rPr lang="en-CA" sz="12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growth reductions </a:t>
            </a:r>
            <a:r>
              <a:rPr lang="en-CA" sz="1200" b="1" i="1" dirty="0">
                <a:latin typeface="Arial" panose="020B0604020202020204" pitchFamily="34" charset="0"/>
                <a:cs typeface="Arial" panose="020B0604020202020204" pitchFamily="34" charset="0"/>
              </a:rPr>
              <a:t>of white spruce stands in western Canada</a:t>
            </a:r>
          </a:p>
          <a:p>
            <a:pPr algn="ctr"/>
            <a:r>
              <a:rPr lang="en-CA" sz="11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CA" sz="1100" i="1" dirty="0">
                <a:latin typeface="Arial" panose="020B0604020202020204" pitchFamily="34" charset="0"/>
                <a:cs typeface="Arial" panose="020B0604020202020204" pitchFamily="34" charset="0"/>
              </a:rPr>
              <a:t>Global Change Biology 2017;23:5297-5308.</a:t>
            </a:r>
          </a:p>
          <a:p>
            <a:pPr algn="ctr"/>
            <a:r>
              <a:rPr lang="en-CA" sz="1100" i="1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(T. Hogg et al)</a:t>
            </a:r>
            <a:endParaRPr lang="en-CA" sz="1100" i="1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233649"/>
            <a:ext cx="3744416" cy="2825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61956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31BEA0A-0435-114C-BCD7-79DF357B3C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White spruce tree ring study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69887" y="4920559"/>
            <a:ext cx="1512168" cy="13439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6" name="Rectangle 5"/>
          <p:cNvSpPr/>
          <p:nvPr/>
        </p:nvSpPr>
        <p:spPr>
          <a:xfrm>
            <a:off x="6588224" y="4587974"/>
            <a:ext cx="2376264" cy="4669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grpSp>
        <p:nvGrpSpPr>
          <p:cNvPr id="10" name="Group 9"/>
          <p:cNvGrpSpPr/>
          <p:nvPr/>
        </p:nvGrpSpPr>
        <p:grpSpPr>
          <a:xfrm>
            <a:off x="1835696" y="851663"/>
            <a:ext cx="4968552" cy="4068896"/>
            <a:chOff x="1452265" y="1371600"/>
            <a:chExt cx="5350222" cy="4507299"/>
          </a:xfrm>
        </p:grpSpPr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52265" y="1371600"/>
              <a:ext cx="5350222" cy="45072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2" name="TextBox 11"/>
            <p:cNvSpPr txBox="1"/>
            <p:nvPr/>
          </p:nvSpPr>
          <p:spPr>
            <a:xfrm>
              <a:off x="3923928" y="4221088"/>
              <a:ext cx="1717031" cy="3948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sz="1500" dirty="0">
                  <a:solidFill>
                    <a:srgbClr val="FF0000"/>
                  </a:solidFill>
                </a:rPr>
                <a:t>Severe droughts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343401" y="2060848"/>
              <a:ext cx="1425602" cy="3948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sz="1500" dirty="0">
                  <a:solidFill>
                    <a:srgbClr val="00CC00"/>
                  </a:solidFill>
                </a:rPr>
                <a:t>Young stands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2339752" y="3789040"/>
              <a:ext cx="1189952" cy="3948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sz="1500" dirty="0">
                  <a:solidFill>
                    <a:srgbClr val="008000"/>
                  </a:solidFill>
                </a:rPr>
                <a:t>Old stands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85176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" r="-23" b="15394"/>
          <a:stretch/>
        </p:blipFill>
        <p:spPr>
          <a:xfrm>
            <a:off x="0" y="-1"/>
            <a:ext cx="9180512" cy="507132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-2607"/>
            <a:ext cx="9180512" cy="507132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8" name="Subtitle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CA" dirty="0" smtClean="0"/>
              <a:t>Climate Change Adaptation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F1AB6D5-4A38-0440-B46E-01031DB0CEF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4650740"/>
            <a:ext cx="1143000" cy="32131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4443958"/>
            <a:ext cx="461101" cy="584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114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31BEA0A-0435-114C-BCD7-79DF357B3C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Aspen Mortality Risk Tool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69887" y="4920559"/>
            <a:ext cx="1512168" cy="13439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6" name="Rectangle 5"/>
          <p:cNvSpPr/>
          <p:nvPr/>
        </p:nvSpPr>
        <p:spPr>
          <a:xfrm>
            <a:off x="6588224" y="4587974"/>
            <a:ext cx="2376264" cy="4669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12314"/>
          <a:stretch/>
        </p:blipFill>
        <p:spPr>
          <a:xfrm>
            <a:off x="3554263" y="1140558"/>
            <a:ext cx="5426772" cy="3780001"/>
          </a:xfrm>
          <a:prstGeom prst="rect">
            <a:avLst/>
          </a:prstGeom>
        </p:spPr>
      </p:pic>
      <p:pic>
        <p:nvPicPr>
          <p:cNvPr id="8" name="Picture 4" descr="M:\cipha\Photos\Photos Pests\Trypodendron\P6113399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1458" y="2859782"/>
            <a:ext cx="2581030" cy="193577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55" t="23400" r="19401" b="17801"/>
          <a:stretch/>
        </p:blipFill>
        <p:spPr>
          <a:xfrm>
            <a:off x="863632" y="1300359"/>
            <a:ext cx="2556240" cy="167753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150055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37061FF-74AE-E34D-A4BE-C6A553A80B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4102" y="1131590"/>
            <a:ext cx="8264361" cy="2859527"/>
          </a:xfrm>
        </p:spPr>
        <p:txBody>
          <a:bodyPr/>
          <a:lstStyle/>
          <a:p>
            <a:r>
              <a:rPr lang="en-CA" dirty="0" smtClean="0">
                <a:latin typeface="Calibri" panose="020F0502020204030204" pitchFamily="34" charset="0"/>
                <a:cs typeface="Calibri" panose="020F0502020204030204" pitchFamily="34" charset="0"/>
              </a:rPr>
              <a:t>Exploitation </a:t>
            </a:r>
            <a:r>
              <a:rPr lang="en-CA" dirty="0">
                <a:latin typeface="Calibri" panose="020F0502020204030204" pitchFamily="34" charset="0"/>
                <a:cs typeface="Calibri" panose="020F0502020204030204" pitchFamily="34" charset="0"/>
              </a:rPr>
              <a:t>of population genetic variation </a:t>
            </a:r>
            <a:r>
              <a:rPr lang="en-CA" dirty="0" smtClean="0">
                <a:latin typeface="Calibri" panose="020F0502020204030204" pitchFamily="34" charset="0"/>
                <a:cs typeface="Calibri" panose="020F0502020204030204" pitchFamily="34" charset="0"/>
              </a:rPr>
              <a:t>in </a:t>
            </a:r>
            <a:r>
              <a:rPr lang="en-CA" dirty="0">
                <a:latin typeface="Calibri" panose="020F0502020204030204" pitchFamily="34" charset="0"/>
                <a:cs typeface="Calibri" panose="020F0502020204030204" pitchFamily="34" charset="0"/>
              </a:rPr>
              <a:t>selection and use of seed sources (</a:t>
            </a:r>
            <a:r>
              <a:rPr lang="en-CA" dirty="0" smtClean="0">
                <a:latin typeface="Calibri" panose="020F0502020204030204" pitchFamily="34" charset="0"/>
                <a:cs typeface="Calibri" panose="020F0502020204030204" pitchFamily="34" charset="0"/>
              </a:rPr>
              <a:t>provenances/populations</a:t>
            </a:r>
            <a:r>
              <a:rPr lang="en-CA" dirty="0">
                <a:latin typeface="Calibri" panose="020F0502020204030204" pitchFamily="34" charset="0"/>
                <a:cs typeface="Calibri" panose="020F0502020204030204" pitchFamily="34" charset="0"/>
              </a:rPr>
              <a:t>) for climate change adaptation</a:t>
            </a:r>
            <a:r>
              <a:rPr lang="en-CA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CA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31BEA0A-0435-114C-BCD7-79DF357B3C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44" y="441122"/>
            <a:ext cx="8496944" cy="569218"/>
          </a:xfrm>
        </p:spPr>
        <p:txBody>
          <a:bodyPr/>
          <a:lstStyle/>
          <a:p>
            <a:r>
              <a:rPr lang="en-US" dirty="0" smtClean="0"/>
              <a:t>Climate-based Seed Transfer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69887" y="4920559"/>
            <a:ext cx="1512168" cy="13439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6" name="Rectangle 5"/>
          <p:cNvSpPr/>
          <p:nvPr/>
        </p:nvSpPr>
        <p:spPr>
          <a:xfrm>
            <a:off x="6588224" y="4587974"/>
            <a:ext cx="2376264" cy="4669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2326" y="2139702"/>
            <a:ext cx="4943745" cy="278085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2566842"/>
            <a:ext cx="3593123" cy="202113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177521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31BEA0A-0435-114C-BCD7-79DF357B3C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Climate-based Seed transfer 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69887" y="4920559"/>
            <a:ext cx="1512168" cy="13439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6" name="Rectangle 5"/>
          <p:cNvSpPr/>
          <p:nvPr/>
        </p:nvSpPr>
        <p:spPr>
          <a:xfrm>
            <a:off x="6588224" y="4587974"/>
            <a:ext cx="2376264" cy="4669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568" y="1131590"/>
            <a:ext cx="4008667" cy="381631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11" name="TextBox 2"/>
          <p:cNvSpPr txBox="1"/>
          <p:nvPr/>
        </p:nvSpPr>
        <p:spPr>
          <a:xfrm>
            <a:off x="4860032" y="1567799"/>
            <a:ext cx="382676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dirty="0" smtClean="0"/>
              <a:t>Transfer of seed among tree breeding regions for white spruce in Alberta</a:t>
            </a:r>
          </a:p>
          <a:p>
            <a:endParaRPr lang="en-CA" dirty="0"/>
          </a:p>
          <a:p>
            <a:r>
              <a:rPr lang="en-CA" dirty="0" smtClean="0">
                <a:solidFill>
                  <a:srgbClr val="FF0000"/>
                </a:solidFill>
              </a:rPr>
              <a:t>RED</a:t>
            </a:r>
            <a:r>
              <a:rPr lang="en-CA" dirty="0" smtClean="0"/>
              <a:t> –transfer reduce growth in the target region</a:t>
            </a:r>
          </a:p>
          <a:p>
            <a:endParaRPr lang="en-CA" dirty="0" smtClean="0"/>
          </a:p>
          <a:p>
            <a:r>
              <a:rPr lang="en-CA" b="1" dirty="0" smtClean="0">
                <a:solidFill>
                  <a:srgbClr val="00B050"/>
                </a:solidFill>
              </a:rPr>
              <a:t>GREEN</a:t>
            </a:r>
            <a:r>
              <a:rPr lang="en-CA" dirty="0" smtClean="0"/>
              <a:t> –transfer increase growth in the target region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856540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31BEA0A-0435-114C-BCD7-79DF357B3C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Successful mgmt. of forests in a changing climate will require: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69887" y="4920559"/>
            <a:ext cx="1512168" cy="13439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6" name="Rectangle 5"/>
          <p:cNvSpPr/>
          <p:nvPr/>
        </p:nvSpPr>
        <p:spPr>
          <a:xfrm>
            <a:off x="6588224" y="4587974"/>
            <a:ext cx="2376264" cy="4669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C37061FF-74AE-E34D-A4BE-C6A553A80B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3568" y="1203598"/>
            <a:ext cx="7875251" cy="2859527"/>
          </a:xfrm>
        </p:spPr>
        <p:txBody>
          <a:bodyPr/>
          <a:lstStyle/>
          <a:p>
            <a:pPr marL="385763" indent="-385763">
              <a:spcBef>
                <a:spcPts val="900"/>
              </a:spcBef>
              <a:spcAft>
                <a:spcPct val="20000"/>
              </a:spcAft>
              <a:buFont typeface="+mj-lt"/>
              <a:buAutoNum type="arabicPeriod"/>
            </a:pPr>
            <a:r>
              <a:rPr lang="en-US" dirty="0"/>
              <a:t>Improve detection of FH damage agents</a:t>
            </a:r>
          </a:p>
          <a:p>
            <a:pPr marL="385763" indent="-385763">
              <a:spcAft>
                <a:spcPct val="20000"/>
              </a:spcAft>
              <a:buFont typeface="+mj-lt"/>
              <a:buAutoNum type="arabicPeriod"/>
            </a:pPr>
            <a:r>
              <a:rPr lang="en-US" dirty="0" smtClean="0"/>
              <a:t>Long-term </a:t>
            </a:r>
            <a:r>
              <a:rPr lang="en-US" dirty="0"/>
              <a:t>monitoring of forest productivity and pest impacts in relation to climate</a:t>
            </a:r>
          </a:p>
          <a:p>
            <a:pPr marL="385763" indent="-385763">
              <a:spcAft>
                <a:spcPct val="20000"/>
              </a:spcAft>
              <a:buFont typeface="+mj-lt"/>
              <a:buAutoNum type="arabicPeriod"/>
            </a:pPr>
            <a:r>
              <a:rPr lang="en-US" dirty="0" smtClean="0"/>
              <a:t>Tree improvement, assisted migration and enhanced silviculture</a:t>
            </a:r>
            <a:endParaRPr lang="en-US" dirty="0"/>
          </a:p>
          <a:p>
            <a:pPr marL="385763" indent="-385763">
              <a:spcAft>
                <a:spcPct val="20000"/>
              </a:spcAft>
              <a:buFont typeface="+mj-lt"/>
              <a:buAutoNum type="arabicPeriod"/>
            </a:pPr>
            <a:r>
              <a:rPr lang="en-CA" dirty="0" smtClean="0"/>
              <a:t>Hedge </a:t>
            </a:r>
            <a:r>
              <a:rPr lang="en-CA" dirty="0"/>
              <a:t>your bets to strive for diversity in age-class, species composition and </a:t>
            </a:r>
            <a:r>
              <a:rPr lang="en-CA" dirty="0" smtClean="0"/>
              <a:t>density – resilient forests.</a:t>
            </a:r>
            <a:endParaRPr lang="en-US" dirty="0"/>
          </a:p>
          <a:p>
            <a:pPr marL="385763" indent="-385763">
              <a:spcAft>
                <a:spcPct val="20000"/>
              </a:spcAft>
              <a:buFont typeface="+mj-lt"/>
              <a:buAutoNum type="arabicPeriod"/>
            </a:pPr>
            <a:r>
              <a:rPr lang="en-US" dirty="0" smtClean="0"/>
              <a:t>Regional vulnerability assessments</a:t>
            </a:r>
            <a:endParaRPr lang="en-CA" dirty="0" smtClean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48454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" t="4115" r="1666" b="23438"/>
          <a:stretch/>
        </p:blipFill>
        <p:spPr>
          <a:xfrm>
            <a:off x="0" y="-20539"/>
            <a:ext cx="9144000" cy="510038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DB400A0-27C9-8F46-B3A7-AC7120E18E8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F1AB6D5-4A38-0440-B46E-01031DB0CEF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4650740"/>
            <a:ext cx="1143000" cy="32131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4443958"/>
            <a:ext cx="461101" cy="584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586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31BEA0A-0435-114C-BCD7-79DF357B3C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Climate moisture index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69887" y="4920559"/>
            <a:ext cx="1512168" cy="13439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6" name="Rectangle 5"/>
          <p:cNvSpPr/>
          <p:nvPr/>
        </p:nvSpPr>
        <p:spPr>
          <a:xfrm>
            <a:off x="6588224" y="4587974"/>
            <a:ext cx="2376264" cy="4669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pic>
        <p:nvPicPr>
          <p:cNvPr id="9" name="Content Placeholder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3066" y="738023"/>
            <a:ext cx="2775518" cy="240979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Rectangle 9"/>
          <p:cNvSpPr/>
          <p:nvPr/>
        </p:nvSpPr>
        <p:spPr>
          <a:xfrm>
            <a:off x="6247187" y="3347576"/>
            <a:ext cx="2876181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CMI = P − PET</a:t>
            </a:r>
          </a:p>
          <a:p>
            <a:r>
              <a:rPr lang="en-US" sz="1600" b="1" dirty="0"/>
              <a:t>P</a:t>
            </a:r>
            <a:r>
              <a:rPr lang="en-US" sz="1600" dirty="0"/>
              <a:t> = mean annual precipitation (rain and snow)</a:t>
            </a:r>
          </a:p>
          <a:p>
            <a:r>
              <a:rPr lang="en-US" sz="1600" b="1" dirty="0"/>
              <a:t>PET</a:t>
            </a:r>
            <a:r>
              <a:rPr lang="en-US" sz="1600" dirty="0"/>
              <a:t> = annual potential evapotranspiration from a well-vegetated landscape</a:t>
            </a:r>
          </a:p>
        </p:txBody>
      </p:sp>
      <p:pic>
        <p:nvPicPr>
          <p:cNvPr id="12" name="Picture 2" descr="S:\Work\cipha\2020-21\BioSIM\2021\V10\CMI AB,SK,MB,NWT 26Jan2021\Created Graphics\AB Decadal Comparison to 2020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6213" y="1131590"/>
            <a:ext cx="6003221" cy="36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5787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31BEA0A-0435-114C-BCD7-79DF357B3C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Alberta climate projections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69887" y="4920559"/>
            <a:ext cx="1512168" cy="13439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6" name="Rectangle 5"/>
          <p:cNvSpPr/>
          <p:nvPr/>
        </p:nvSpPr>
        <p:spPr>
          <a:xfrm>
            <a:off x="6588224" y="4587974"/>
            <a:ext cx="2376264" cy="4669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pic>
        <p:nvPicPr>
          <p:cNvPr id="2050" name="Picture 2" descr="Image result for Alberta’s Natural SubregionsUnder a Changing Climate:Past, Present and Futur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3033" y="1124073"/>
            <a:ext cx="6088277" cy="3908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7604540" y="4672950"/>
            <a:ext cx="153946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Schneider, R. R. 2013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139621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69887" y="4895256"/>
            <a:ext cx="1512168" cy="13439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6" name="Rectangle 5"/>
          <p:cNvSpPr/>
          <p:nvPr/>
        </p:nvSpPr>
        <p:spPr>
          <a:xfrm>
            <a:off x="6588224" y="4562671"/>
            <a:ext cx="2376264" cy="4669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9" name="object 4"/>
          <p:cNvSpPr txBox="1"/>
          <p:nvPr/>
        </p:nvSpPr>
        <p:spPr>
          <a:xfrm>
            <a:off x="6012160" y="1779662"/>
            <a:ext cx="2376264" cy="222945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065" marR="5080">
              <a:spcBef>
                <a:spcPts val="105"/>
              </a:spcBef>
              <a:tabLst>
                <a:tab pos="355600" algn="l"/>
                <a:tab pos="356235" algn="l"/>
              </a:tabLst>
            </a:pPr>
            <a:r>
              <a:rPr lang="en-US" sz="2400" dirty="0" smtClean="0">
                <a:latin typeface="Calibri"/>
                <a:cs typeface="Calibri"/>
              </a:rPr>
              <a:t>Shifts </a:t>
            </a:r>
            <a:r>
              <a:rPr lang="en-US" sz="2400" dirty="0">
                <a:latin typeface="Calibri"/>
                <a:cs typeface="Calibri"/>
              </a:rPr>
              <a:t>of climatic envelopes are predicted to out pace any ability for vegetation to naturally </a:t>
            </a:r>
            <a:r>
              <a:rPr lang="en-US" sz="2400" dirty="0" smtClean="0">
                <a:latin typeface="Calibri"/>
                <a:cs typeface="Calibri"/>
              </a:rPr>
              <a:t>adapt.</a:t>
            </a:r>
            <a:endParaRPr lang="en-US" sz="2400" dirty="0">
              <a:latin typeface="Calibri"/>
              <a:cs typeface="Calibri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059832" y="915566"/>
            <a:ext cx="539552" cy="288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pic>
        <p:nvPicPr>
          <p:cNvPr id="3074" name="Picture 2" descr="https://prairiebotanist.files.wordpress.com/2014/04/ipcc-migration-speed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1" r="2025" b="5260"/>
          <a:stretch/>
        </p:blipFill>
        <p:spPr bwMode="auto">
          <a:xfrm>
            <a:off x="179511" y="267494"/>
            <a:ext cx="5256585" cy="476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B31BEA0A-0435-114C-BCD7-79DF357B3C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60032" y="346348"/>
            <a:ext cx="3744416" cy="569218"/>
          </a:xfrm>
        </p:spPr>
        <p:txBody>
          <a:bodyPr/>
          <a:lstStyle/>
          <a:p>
            <a:r>
              <a:rPr lang="en-CA" dirty="0" smtClean="0"/>
              <a:t>Species responses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6394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" r="-23" b="15394"/>
          <a:stretch/>
        </p:blipFill>
        <p:spPr>
          <a:xfrm>
            <a:off x="0" y="-1"/>
            <a:ext cx="9180512" cy="507132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0"/>
            <a:ext cx="9180512" cy="507132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8" name="Subtitle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CA" dirty="0" smtClean="0"/>
              <a:t>Forest Health Changes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F1AB6D5-4A38-0440-B46E-01031DB0CEF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4650740"/>
            <a:ext cx="1143000" cy="32131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4443958"/>
            <a:ext cx="461101" cy="584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341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31BEA0A-0435-114C-BCD7-79DF357B3C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Drought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69887" y="4920559"/>
            <a:ext cx="1512168" cy="13439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6" name="Rectangle 5"/>
          <p:cNvSpPr/>
          <p:nvPr/>
        </p:nvSpPr>
        <p:spPr>
          <a:xfrm>
            <a:off x="6588224" y="4587974"/>
            <a:ext cx="2376264" cy="4669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35" r="6021"/>
          <a:stretch/>
        </p:blipFill>
        <p:spPr>
          <a:xfrm>
            <a:off x="2533141" y="1201118"/>
            <a:ext cx="6334133" cy="377934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51670"/>
            <a:ext cx="3149600" cy="23622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35944" y="0"/>
            <a:ext cx="2408056" cy="232389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Down Arrow 10"/>
          <p:cNvSpPr/>
          <p:nvPr/>
        </p:nvSpPr>
        <p:spPr>
          <a:xfrm rot="16200000">
            <a:off x="7772400" y="762000"/>
            <a:ext cx="457200" cy="1828800"/>
          </a:xfrm>
          <a:prstGeom prst="downArrow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4640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31BEA0A-0435-114C-BCD7-79DF357B3C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Hail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69887" y="4920559"/>
            <a:ext cx="1512168" cy="13439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6" name="Rectangle 5"/>
          <p:cNvSpPr/>
          <p:nvPr/>
        </p:nvSpPr>
        <p:spPr>
          <a:xfrm>
            <a:off x="6588224" y="4587974"/>
            <a:ext cx="2376264" cy="4669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5944" y="0"/>
            <a:ext cx="2408056" cy="232389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4" name="Down Arrow 13"/>
          <p:cNvSpPr/>
          <p:nvPr/>
        </p:nvSpPr>
        <p:spPr>
          <a:xfrm rot="16200000">
            <a:off x="7772400" y="762000"/>
            <a:ext cx="457200" cy="1828800"/>
          </a:xfrm>
          <a:prstGeom prst="downArrow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887" y="1242008"/>
            <a:ext cx="6516216" cy="366537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677620" y="2967578"/>
            <a:ext cx="2571750" cy="144661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58" r="4172" b="6381"/>
          <a:stretch/>
        </p:blipFill>
        <p:spPr>
          <a:xfrm rot="16200000">
            <a:off x="3627160" y="1693744"/>
            <a:ext cx="3844243" cy="194421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993905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31BEA0A-0435-114C-BCD7-79DF357B3C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Bark beetles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69887" y="4920559"/>
            <a:ext cx="1512168" cy="13439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6" name="Rectangle 5"/>
          <p:cNvSpPr/>
          <p:nvPr/>
        </p:nvSpPr>
        <p:spPr>
          <a:xfrm>
            <a:off x="6588224" y="4587974"/>
            <a:ext cx="2376264" cy="4669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t="22259" b="19832"/>
          <a:stretch/>
        </p:blipFill>
        <p:spPr>
          <a:xfrm>
            <a:off x="467544" y="1216935"/>
            <a:ext cx="8136904" cy="353399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Picture 8" descr="sb_lifecycl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6" t="3161" r="2499" b="3864"/>
          <a:stretch/>
        </p:blipFill>
        <p:spPr bwMode="auto">
          <a:xfrm>
            <a:off x="5998464" y="2671525"/>
            <a:ext cx="3145536" cy="22860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35944" y="0"/>
            <a:ext cx="2408056" cy="232389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5" name="Down Arrow 14"/>
          <p:cNvSpPr/>
          <p:nvPr/>
        </p:nvSpPr>
        <p:spPr>
          <a:xfrm rot="12610671">
            <a:off x="7361270" y="193540"/>
            <a:ext cx="457200" cy="1630465"/>
          </a:xfrm>
          <a:prstGeom prst="downArrow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195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ody slides">
  <a:themeElements>
    <a:clrScheme name="Pasture basic">
      <a:dk1>
        <a:srgbClr val="36424A"/>
      </a:dk1>
      <a:lt1>
        <a:sysClr val="window" lastClr="FFFFFF"/>
      </a:lt1>
      <a:dk2>
        <a:srgbClr val="6A737B"/>
      </a:dk2>
      <a:lt2>
        <a:srgbClr val="D1D4D3"/>
      </a:lt2>
      <a:accent1>
        <a:srgbClr val="545F1D"/>
      </a:accent1>
      <a:accent2>
        <a:srgbClr val="719500"/>
      </a:accent2>
      <a:accent3>
        <a:srgbClr val="77B800"/>
      </a:accent3>
      <a:accent4>
        <a:srgbClr val="BED600"/>
      </a:accent4>
      <a:accent5>
        <a:srgbClr val="BBDB7F"/>
      </a:accent5>
      <a:accent6>
        <a:srgbClr val="DDEDBF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itle Slides">
  <a:themeElements>
    <a:clrScheme name="GoA Dusk">
      <a:dk1>
        <a:srgbClr val="36424A"/>
      </a:dk1>
      <a:lt1>
        <a:sysClr val="window" lastClr="FFFFFF"/>
      </a:lt1>
      <a:dk2>
        <a:srgbClr val="6A737B"/>
      </a:dk2>
      <a:lt2>
        <a:srgbClr val="D1D4D3"/>
      </a:lt2>
      <a:accent1>
        <a:srgbClr val="682145"/>
      </a:accent1>
      <a:accent2>
        <a:srgbClr val="A50069"/>
      </a:accent2>
      <a:accent3>
        <a:srgbClr val="D40072"/>
      </a:accent3>
      <a:accent4>
        <a:srgbClr val="E566AA"/>
      </a:accent4>
      <a:accent5>
        <a:srgbClr val="F2B2D4"/>
      </a:accent5>
      <a:accent6>
        <a:srgbClr val="FBE5F1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Body slides">
  <a:themeElements>
    <a:clrScheme name="Dusk basic">
      <a:dk1>
        <a:srgbClr val="36424A"/>
      </a:dk1>
      <a:lt1>
        <a:sysClr val="window" lastClr="FFFFFF"/>
      </a:lt1>
      <a:dk2>
        <a:srgbClr val="6A737B"/>
      </a:dk2>
      <a:lt2>
        <a:srgbClr val="D1D4D3"/>
      </a:lt2>
      <a:accent1>
        <a:srgbClr val="682145"/>
      </a:accent1>
      <a:accent2>
        <a:srgbClr val="A50069"/>
      </a:accent2>
      <a:accent3>
        <a:srgbClr val="D40072"/>
      </a:accent3>
      <a:accent4>
        <a:srgbClr val="EF69B9"/>
      </a:accent4>
      <a:accent5>
        <a:srgbClr val="F2B2D4"/>
      </a:accent5>
      <a:accent6>
        <a:srgbClr val="FBE5F1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Title Slides">
  <a:themeElements>
    <a:clrScheme name="Pasture basic">
      <a:dk1>
        <a:srgbClr val="36424A"/>
      </a:dk1>
      <a:lt1>
        <a:sysClr val="window" lastClr="FFFFFF"/>
      </a:lt1>
      <a:dk2>
        <a:srgbClr val="6A737B"/>
      </a:dk2>
      <a:lt2>
        <a:srgbClr val="D1D4D3"/>
      </a:lt2>
      <a:accent1>
        <a:srgbClr val="545F1D"/>
      </a:accent1>
      <a:accent2>
        <a:srgbClr val="719500"/>
      </a:accent2>
      <a:accent3>
        <a:srgbClr val="77B800"/>
      </a:accent3>
      <a:accent4>
        <a:srgbClr val="BED600"/>
      </a:accent4>
      <a:accent5>
        <a:srgbClr val="BBDB7F"/>
      </a:accent5>
      <a:accent6>
        <a:srgbClr val="DDEDBF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Body slides">
  <a:themeElements>
    <a:clrScheme name="Pasture basic">
      <a:dk1>
        <a:srgbClr val="36424A"/>
      </a:dk1>
      <a:lt1>
        <a:sysClr val="window" lastClr="FFFFFF"/>
      </a:lt1>
      <a:dk2>
        <a:srgbClr val="6A737B"/>
      </a:dk2>
      <a:lt2>
        <a:srgbClr val="D1D4D3"/>
      </a:lt2>
      <a:accent1>
        <a:srgbClr val="545F1D"/>
      </a:accent1>
      <a:accent2>
        <a:srgbClr val="719500"/>
      </a:accent2>
      <a:accent3>
        <a:srgbClr val="77B800"/>
      </a:accent3>
      <a:accent4>
        <a:srgbClr val="BED600"/>
      </a:accent4>
      <a:accent5>
        <a:srgbClr val="BBDB7F"/>
      </a:accent5>
      <a:accent6>
        <a:srgbClr val="DDEDBF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Title Slides">
  <a:themeElements>
    <a:clrScheme name="Sunset basic">
      <a:dk1>
        <a:srgbClr val="36424A"/>
      </a:dk1>
      <a:lt1>
        <a:sysClr val="window" lastClr="FFFFFF"/>
      </a:lt1>
      <a:dk2>
        <a:srgbClr val="6A737B"/>
      </a:dk2>
      <a:lt2>
        <a:srgbClr val="D1D4D3"/>
      </a:lt2>
      <a:accent1>
        <a:srgbClr val="6E3319"/>
      </a:accent1>
      <a:accent2>
        <a:srgbClr val="C05017"/>
      </a:accent2>
      <a:accent3>
        <a:srgbClr val="FF7900"/>
      </a:accent3>
      <a:accent4>
        <a:srgbClr val="FDCA90"/>
      </a:accent4>
      <a:accent5>
        <a:srgbClr val="FFD7B2"/>
      </a:accent5>
      <a:accent6>
        <a:srgbClr val="FFF1E5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3_Body slides">
  <a:themeElements>
    <a:clrScheme name="Sunset basic">
      <a:dk1>
        <a:srgbClr val="36424A"/>
      </a:dk1>
      <a:lt1>
        <a:sysClr val="window" lastClr="FFFFFF"/>
      </a:lt1>
      <a:dk2>
        <a:srgbClr val="6A737B"/>
      </a:dk2>
      <a:lt2>
        <a:srgbClr val="D1D4D3"/>
      </a:lt2>
      <a:accent1>
        <a:srgbClr val="6E3319"/>
      </a:accent1>
      <a:accent2>
        <a:srgbClr val="C05017"/>
      </a:accent2>
      <a:accent3>
        <a:srgbClr val="FF7900"/>
      </a:accent3>
      <a:accent4>
        <a:srgbClr val="FDCA90"/>
      </a:accent4>
      <a:accent5>
        <a:srgbClr val="FFD7B2"/>
      </a:accent5>
      <a:accent6>
        <a:srgbClr val="FFF1E5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Government of Alberta PowerPoint Template - 2017</Template>
  <TotalTime>43793</TotalTime>
  <Words>939</Words>
  <Application>Microsoft Office PowerPoint</Application>
  <PresentationFormat>On-screen Show (16:9)</PresentationFormat>
  <Paragraphs>129</Paragraphs>
  <Slides>29</Slides>
  <Notes>28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29</vt:i4>
      </vt:variant>
    </vt:vector>
  </HeadingPairs>
  <TitlesOfParts>
    <vt:vector size="39" baseType="lpstr">
      <vt:lpstr>Arial</vt:lpstr>
      <vt:lpstr>Calibri</vt:lpstr>
      <vt:lpstr>Times New Roman</vt:lpstr>
      <vt:lpstr>Body slides</vt:lpstr>
      <vt:lpstr>Title Slides</vt:lpstr>
      <vt:lpstr>1_Body slides</vt:lpstr>
      <vt:lpstr>2_Title Slides</vt:lpstr>
      <vt:lpstr>2_Body slides</vt:lpstr>
      <vt:lpstr>1_Title Slides</vt:lpstr>
      <vt:lpstr>3_Body slides</vt:lpstr>
      <vt:lpstr>Climate Change &amp; Forest Health</vt:lpstr>
      <vt:lpstr>PowerPoint Presentation</vt:lpstr>
      <vt:lpstr>Climate moisture index</vt:lpstr>
      <vt:lpstr>Alberta climate projections</vt:lpstr>
      <vt:lpstr>Species responses</vt:lpstr>
      <vt:lpstr>PowerPoint Presentation</vt:lpstr>
      <vt:lpstr>Drought</vt:lpstr>
      <vt:lpstr>Hail</vt:lpstr>
      <vt:lpstr>Bark beetles</vt:lpstr>
      <vt:lpstr>PowerPoint Presentation</vt:lpstr>
      <vt:lpstr>Spongy moth</vt:lpstr>
      <vt:lpstr>Spruce budworm</vt:lpstr>
      <vt:lpstr>Spruce beetle</vt:lpstr>
      <vt:lpstr>Minor pests behaving badly</vt:lpstr>
      <vt:lpstr>Combined impacts</vt:lpstr>
      <vt:lpstr>Climate Impacts on the Productivity and Health of Aspen (CIPHA)</vt:lpstr>
      <vt:lpstr>PowerPoint Presentation</vt:lpstr>
      <vt:lpstr>PowerPoint Presentation</vt:lpstr>
      <vt:lpstr>PowerPoint Presentation</vt:lpstr>
      <vt:lpstr>PowerPoint Presentation</vt:lpstr>
      <vt:lpstr>White spruce tree ring study</vt:lpstr>
      <vt:lpstr>White spruce tree ring study</vt:lpstr>
      <vt:lpstr>White spruce tree ring study</vt:lpstr>
      <vt:lpstr>PowerPoint Presentation</vt:lpstr>
      <vt:lpstr>Aspen Mortality Risk Tool</vt:lpstr>
      <vt:lpstr>Climate-based Seed Transfer</vt:lpstr>
      <vt:lpstr>Climate-based Seed transfer </vt:lpstr>
      <vt:lpstr>Successful mgmt. of forests in a changing climate will require:</vt:lpstr>
      <vt:lpstr>Questions?</vt:lpstr>
    </vt:vector>
  </TitlesOfParts>
  <Company>GOA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chris.gusen</dc:creator>
  <cp:lastModifiedBy>Mike Undershultz</cp:lastModifiedBy>
  <cp:revision>597</cp:revision>
  <cp:lastPrinted>2023-03-07T20:02:19Z</cp:lastPrinted>
  <dcterms:created xsi:type="dcterms:W3CDTF">2017-11-22T23:36:19Z</dcterms:created>
  <dcterms:modified xsi:type="dcterms:W3CDTF">2023-03-07T20:04:00Z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abf2ea38-542c-4b75-bd7d-582ec36a519f_Enabled">
    <vt:lpwstr>true</vt:lpwstr>
  </property>
  <property fmtid="{D5CDD505-2E9C-101B-9397-08002B2CF9AE}" pid="3" name="MSIP_Label_abf2ea38-542c-4b75-bd7d-582ec36a519f_SetDate">
    <vt:lpwstr>2023-03-07T20:03:59Z</vt:lpwstr>
  </property>
  <property fmtid="{D5CDD505-2E9C-101B-9397-08002B2CF9AE}" pid="4" name="MSIP_Label_abf2ea38-542c-4b75-bd7d-582ec36a519f_Method">
    <vt:lpwstr>Standard</vt:lpwstr>
  </property>
  <property fmtid="{D5CDD505-2E9C-101B-9397-08002B2CF9AE}" pid="5" name="MSIP_Label_abf2ea38-542c-4b75-bd7d-582ec36a519f_Name">
    <vt:lpwstr>Protected A</vt:lpwstr>
  </property>
  <property fmtid="{D5CDD505-2E9C-101B-9397-08002B2CF9AE}" pid="6" name="MSIP_Label_abf2ea38-542c-4b75-bd7d-582ec36a519f_SiteId">
    <vt:lpwstr>2bb51c06-af9b-42c5-8bf5-3c3b7b10850b</vt:lpwstr>
  </property>
  <property fmtid="{D5CDD505-2E9C-101B-9397-08002B2CF9AE}" pid="7" name="MSIP_Label_abf2ea38-542c-4b75-bd7d-582ec36a519f_ActionId">
    <vt:lpwstr>9ab949fc-0f83-4df5-b32f-d6f29e83b094</vt:lpwstr>
  </property>
  <property fmtid="{D5CDD505-2E9C-101B-9397-08002B2CF9AE}" pid="8" name="MSIP_Label_abf2ea38-542c-4b75-bd7d-582ec36a519f_ContentBits">
    <vt:lpwstr>2</vt:lpwstr>
  </property>
</Properties>
</file>